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146E2-FC2D-6238-4796-76462DD99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F335D7-4ACE-0BDF-07F8-D91A7E6DB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5884BE-C01E-720E-464D-8D277DF2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2123DF-9C26-B769-6C8B-72347655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02F918-3EB3-8282-6AAB-1C83E9EF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384AD-1FD7-660F-01B0-C3862029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377226-B93B-3BE4-742E-3C013B244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79A5A8-43E8-078A-2B0D-70491E25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04FAB3-604F-8DDB-A846-19590AAA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CB81B-6CBF-6DCA-5193-031FD554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D60136-4E0C-CAE2-1181-E4FFDC07B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70A2FB-C1AA-5794-76F3-D5C922177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11A701-99DA-A6D2-67D5-6A4026FE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4DE95A-3A31-7B6D-229D-FAD3B201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23258C-4E8A-82FE-5BE8-F3AE2C7A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2389E-CE8A-9463-8B22-EA728BC1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7C3E07-2308-5B3B-B84C-6411C2FDF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33E836-AF6D-7E15-91F5-3D061583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CFD8F7-DFB4-0F16-7825-05102A47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4C38A6-9B64-CF87-0E38-D08A4CB0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3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09709-22A7-A41A-2243-2E6679FC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837F8E-4876-5002-3B29-B8D71988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D79C73-A71E-4659-77D2-6E93C138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DB20F0-7C75-7F78-E2F1-16741F75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AC9910-A202-8B1D-2B90-BABCC732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CCFE2-190A-EE94-17F9-650D0A78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8E675-E4AA-DD44-DE1C-E67D2BEE5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309862-F450-5580-D821-447707F65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51409D-E6A9-A901-5B50-8A935D0A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365CAD-1DC0-C6EE-2538-CD8BA32C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DCD3D3-11E6-B715-ADE0-35C7375B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84EECF-D34B-FEF2-D43C-535AA5EB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0C3A0F-6018-0CC6-BE56-F7F78B223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647CBF-BF8E-2F22-42B0-271F01367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EF567A1-61A8-2ECC-8107-F8BFBC2C4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B17473-B931-9655-F375-19D94B158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AADFAB-4939-51D9-B1CE-C7BF68B8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4C6CBB-C1E8-9248-0BC6-1E401894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4837ECF-5387-F242-0158-55C63BBB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8AA13-B157-0A18-1495-7F172AD4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4C046-6CB9-49DF-E446-B7F782EF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21EB36-FE56-6A4C-DDEC-49C873AB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A85657-FBC4-CC65-A52D-12AF8C6D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135E514-003A-2DDD-5F75-B1305195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A92B5C7-E29E-E71D-C416-50293C1B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D7C53D-7BDB-C881-CE9C-A4CF6F0A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9A6B4-3B88-EED8-03A2-1B09C382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40B077-FD66-4AFE-BCE3-7ABD6C4D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D114D3-60CB-804A-26A3-B372D4E18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2B9B1B-D805-33FA-E170-C08763CC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081423-6C97-270A-DB82-7056CF46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F9E71C-028F-58ED-4865-C1DD97C8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7C49A-BD75-E76F-A8C1-C14B01B6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FE9246-8D72-4981-ACA4-912F46811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3673D9-DC97-CCCE-6223-C012E0327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AD507E-4AE9-F74A-B323-21C1E040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0737D7-C6EB-0246-E2ED-574B04F8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7DA321-CAAF-F830-5342-5C3A10F8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DA609-2B62-EE88-6AFA-197AB8DF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E408C4-0FEB-C15F-2382-9B553726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D3BA60-14CE-FFB2-CB69-F3BF8915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056F-CBA5-4CA2-8E78-E349CA7B0C2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88477C-BF9F-C9B5-BFE2-658BC335A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22F876-7448-46B5-E4E3-70FD27BD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0503-818E-4412-9948-A62A6722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1562229168ftjq.trustpass.alibaba.com/?spm=a2700.shop_plfe.88.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orms.yandex.ru/cloud/6645f6e32530c20d3574456c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F4CEB-BC9F-63E8-8EC5-4ABC722D2BDD}"/>
              </a:ext>
            </a:extLst>
          </p:cNvPr>
          <p:cNvSpPr txBox="1"/>
          <p:nvPr/>
        </p:nvSpPr>
        <p:spPr>
          <a:xfrm>
            <a:off x="1057835" y="407965"/>
            <a:ext cx="100763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Alibaba</a:t>
            </a:r>
            <a:r>
              <a:rPr lang="ru-RU" b="1" dirty="0"/>
              <a:t>.</a:t>
            </a:r>
            <a:r>
              <a:rPr lang="en-US" b="1" dirty="0"/>
              <a:t>com</a:t>
            </a:r>
            <a:r>
              <a:rPr lang="ru-RU" dirty="0"/>
              <a:t> ‒ </a:t>
            </a:r>
            <a:r>
              <a:rPr lang="ru-RU" b="1" dirty="0"/>
              <a:t>международная</a:t>
            </a:r>
            <a:r>
              <a:rPr lang="ru-RU" dirty="0"/>
              <a:t> электронная торговая </a:t>
            </a:r>
            <a:r>
              <a:rPr lang="ru-RU" b="1" dirty="0"/>
              <a:t>B2B-площадка</a:t>
            </a:r>
            <a:r>
              <a:rPr lang="ru-RU" dirty="0"/>
              <a:t>, направленная на поиск постоянных партнеров за рубежом, расширение географии поставок и являющаяся глобальной выставкой, которая функционирует в режиме 24/7.</a:t>
            </a:r>
          </a:p>
          <a:p>
            <a:pPr algn="just"/>
            <a:endParaRPr lang="ru-RU" dirty="0"/>
          </a:p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В 2023 году мы запустили </a:t>
            </a:r>
            <a:r>
              <a:rPr lang="ru-RU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региональный магазин на международной торговой электронной В2В площадке Alibaba.com</a:t>
            </a:r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 для производителей из Ленинградской области, где размещена их различная продукция. </a:t>
            </a:r>
            <a:r>
              <a:rPr lang="ru-RU" dirty="0">
                <a:solidFill>
                  <a:srgbClr val="1A1A1A"/>
                </a:solidFill>
                <a:highlight>
                  <a:srgbClr val="FFFFFF"/>
                </a:highlight>
                <a:latin typeface="YS Text"/>
              </a:rPr>
              <a:t>За </a:t>
            </a:r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это время 13 предпринимателей Ленинградской области бесплатно разместили свои товары на </a:t>
            </a:r>
            <a:r>
              <a:rPr lang="ru-RU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Alibaba.com</a:t>
            </a:r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 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3CB36F-59F9-DE48-F90A-02E72E46A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5" y="3429000"/>
            <a:ext cx="6562164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1EAEDF-2656-ABB4-0667-DE7772B1B5CA}"/>
              </a:ext>
            </a:extLst>
          </p:cNvPr>
          <p:cNvSpPr txBox="1"/>
          <p:nvPr/>
        </p:nvSpPr>
        <p:spPr>
          <a:xfrm>
            <a:off x="4984376" y="325925"/>
            <a:ext cx="6723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Работа с региональной витриной на </a:t>
            </a:r>
            <a:r>
              <a:rPr lang="ru-RU" dirty="0" err="1"/>
              <a:t>Alibaba</a:t>
            </a:r>
            <a:r>
              <a:rPr lang="ru-RU" dirty="0"/>
              <a:t> выстроена таким образом, что наш Центр </a:t>
            </a:r>
            <a:r>
              <a:rPr lang="ru-RU" b="1" dirty="0"/>
              <a:t>продвигает товары </a:t>
            </a:r>
            <a:r>
              <a:rPr lang="ru-RU" dirty="0"/>
              <a:t>производителей внутри площадки и </a:t>
            </a:r>
            <a:r>
              <a:rPr lang="ru-RU" b="1" dirty="0"/>
              <a:t>обрабатывает все поступающие заявки </a:t>
            </a:r>
            <a:r>
              <a:rPr lang="ru-RU" dirty="0"/>
              <a:t>от потенциальных покупателей, направляя целевые из них размещенным компаниям для дальнейшей индивидуальной коммуникации. Все договоренности, заключение экспортных контрактов, отправка продукции и т.д. происходят вне </a:t>
            </a:r>
            <a:r>
              <a:rPr lang="ru-RU" dirty="0" err="1"/>
              <a:t>Alibaba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F1D0FA-F7A8-F896-F1E2-589B0FC59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152405"/>
            <a:ext cx="4061013" cy="365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09E7F5-7F67-4E61-F53A-919D6741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2430997"/>
            <a:ext cx="4876801" cy="4229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3BC69C-A6A2-7B28-703D-8B2EC5E60483}"/>
              </a:ext>
            </a:extLst>
          </p:cNvPr>
          <p:cNvSpPr txBox="1"/>
          <p:nvPr/>
        </p:nvSpPr>
        <p:spPr>
          <a:xfrm>
            <a:off x="403411" y="4075453"/>
            <a:ext cx="5450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Опыт прошлого года показал, что запросы на продукцию могут поступать не только из Китая. За это </a:t>
            </a:r>
            <a:r>
              <a:rPr lang="ru-RU" dirty="0">
                <a:solidFill>
                  <a:srgbClr val="1A1A1A"/>
                </a:solidFill>
                <a:highlight>
                  <a:srgbClr val="FFFFFF"/>
                </a:highlight>
                <a:latin typeface="YS Text"/>
              </a:rPr>
              <a:t>время размещенные компании отправили свои товары </a:t>
            </a:r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в </a:t>
            </a:r>
            <a:r>
              <a:rPr lang="ru-RU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Армению, Израиль, Польшу, Уганду, Камбоджу, Таиланд</a:t>
            </a:r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.</a:t>
            </a:r>
          </a:p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</a:rPr>
              <a:t>Ссылка на магазин: </a:t>
            </a:r>
          </a:p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YS Text"/>
                <a:hlinkClick r:id="rId4"/>
              </a:rPr>
              <a:t>https://ru1562229168ftjq.trustpass.alibaba.com/?spm=a2700.shop_plfe.88.4</a:t>
            </a:r>
            <a:endParaRPr lang="ru-RU" b="0" i="0" dirty="0">
              <a:solidFill>
                <a:srgbClr val="1A1A1A"/>
              </a:solidFill>
              <a:effectLst/>
              <a:highlight>
                <a:srgbClr val="FFFFFF"/>
              </a:highlight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0517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68BE8F-8FE0-CBFB-7BCE-817B1756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76" y="905436"/>
            <a:ext cx="5967644" cy="47154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66FF0F-38EF-A6BC-932A-E4167A37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0" y="795077"/>
            <a:ext cx="5465291" cy="4825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C7C573-C0B1-0060-5DAE-0E75B8CEADB2}"/>
              </a:ext>
            </a:extLst>
          </p:cNvPr>
          <p:cNvSpPr txBox="1"/>
          <p:nvPr/>
        </p:nvSpPr>
        <p:spPr>
          <a:xfrm>
            <a:off x="1887957" y="242046"/>
            <a:ext cx="84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Примеры размещенных товаров на региональной витрине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2728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5D0998-E15B-126A-96D3-EBE1FE72137A}"/>
              </a:ext>
            </a:extLst>
          </p:cNvPr>
          <p:cNvSpPr txBox="1"/>
          <p:nvPr/>
        </p:nvSpPr>
        <p:spPr>
          <a:xfrm>
            <a:off x="5818094" y="535139"/>
            <a:ext cx="609600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6 июня в 10:30 мы проведем вебинар </a:t>
            </a:r>
          </a:p>
          <a:p>
            <a:r>
              <a:rPr lang="ru-RU" sz="1600" b="1" dirty="0"/>
              <a:t>«Региональная витрина Ленинградской области на Alibaba.com - новые возможности продаж»</a:t>
            </a:r>
            <a:r>
              <a:rPr lang="ru-RU" sz="1600" dirty="0"/>
              <a:t>, где более подробно расскажем о проекте.</a:t>
            </a:r>
          </a:p>
          <a:p>
            <a:endParaRPr lang="ru-RU" sz="1600" dirty="0"/>
          </a:p>
          <a:p>
            <a:r>
              <a:rPr lang="ru-RU" sz="1600" dirty="0"/>
              <a:t>В первой части вебинара вы узнаете:</a:t>
            </a:r>
          </a:p>
          <a:p>
            <a:r>
              <a:rPr lang="ru-RU" sz="1600" dirty="0"/>
              <a:t>🔘 основные принципы и особенности работы на площадке</a:t>
            </a:r>
          </a:p>
          <a:p>
            <a:r>
              <a:rPr lang="ru-RU" sz="1600" dirty="0"/>
              <a:t>🔘 чек-лист перед размещением товара</a:t>
            </a:r>
          </a:p>
          <a:p>
            <a:r>
              <a:rPr lang="ru-RU" sz="1600" dirty="0"/>
              <a:t>🔘 процесс подключения к региональной витрине</a:t>
            </a:r>
          </a:p>
          <a:p>
            <a:r>
              <a:rPr lang="ru-RU" sz="1600" dirty="0"/>
              <a:t>🔘 создание и оформление магазина</a:t>
            </a:r>
          </a:p>
          <a:p>
            <a:r>
              <a:rPr lang="ru-RU" sz="1600" dirty="0"/>
              <a:t>🔘 способы продвижения на площадке </a:t>
            </a:r>
            <a:r>
              <a:rPr lang="ru-RU" sz="1600" dirty="0" err="1"/>
              <a:t>Alibaba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Во второй части вебинара обсудим:</a:t>
            </a:r>
          </a:p>
          <a:p>
            <a:r>
              <a:rPr lang="ru-RU" sz="1600" dirty="0"/>
              <a:t>🔘 тренды мирового рынка электронной коммерции на B2B и B2C рынках</a:t>
            </a:r>
          </a:p>
          <a:p>
            <a:r>
              <a:rPr lang="ru-RU" sz="1600" dirty="0"/>
              <a:t>🔘 особенности маркетинговой стратегии в зависимости от региона</a:t>
            </a:r>
          </a:p>
          <a:p>
            <a:r>
              <a:rPr lang="ru-RU" sz="1600" dirty="0"/>
              <a:t>🔘 рекомендации/аудит магазина на маркетплейсах</a:t>
            </a:r>
          </a:p>
          <a:p>
            <a:r>
              <a:rPr lang="ru-RU" sz="1600" dirty="0"/>
              <a:t>🔘 логистика в электронной коммерции.</a:t>
            </a:r>
          </a:p>
          <a:p>
            <a:endParaRPr lang="ru-RU" sz="1600" dirty="0"/>
          </a:p>
          <a:p>
            <a:r>
              <a:rPr lang="ru-RU" sz="1600" dirty="0"/>
              <a:t>Участие в вебинаре бесплатное, формат - онлайн. </a:t>
            </a:r>
          </a:p>
          <a:p>
            <a:r>
              <a:rPr lang="ru-RU" sz="1600" dirty="0"/>
              <a:t>Необходимо пройти регистрацию по ссылке </a:t>
            </a:r>
            <a:r>
              <a:rPr lang="ru-RU" sz="1600" dirty="0">
                <a:hlinkClick r:id="rId2"/>
              </a:rPr>
              <a:t>https://forms.yandex.ru/cloud/6645f6e32530c20d3574456c/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BDCBE4-3C31-1E63-2767-218A8FBA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" y="1147482"/>
            <a:ext cx="5366871" cy="40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0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212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Кондрашева</dc:creator>
  <cp:lastModifiedBy>Пользователь Windows</cp:lastModifiedBy>
  <cp:revision>2</cp:revision>
  <dcterms:created xsi:type="dcterms:W3CDTF">2024-05-30T06:39:57Z</dcterms:created>
  <dcterms:modified xsi:type="dcterms:W3CDTF">2024-05-30T11:56:41Z</dcterms:modified>
</cp:coreProperties>
</file>