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0" r:id="rId4"/>
    <p:sldMasterId id="2147483722" r:id="rId5"/>
    <p:sldMasterId id="2147483735" r:id="rId6"/>
    <p:sldMasterId id="2147483748" r:id="rId7"/>
  </p:sldMasterIdLst>
  <p:notesMasterIdLst>
    <p:notesMasterId r:id="rId18"/>
  </p:notesMasterIdLst>
  <p:sldIdLst>
    <p:sldId id="282" r:id="rId8"/>
    <p:sldId id="284" r:id="rId9"/>
    <p:sldId id="281" r:id="rId10"/>
    <p:sldId id="278" r:id="rId11"/>
    <p:sldId id="280" r:id="rId12"/>
    <p:sldId id="285" r:id="rId13"/>
    <p:sldId id="257" r:id="rId14"/>
    <p:sldId id="263" r:id="rId15"/>
    <p:sldId id="272" r:id="rId16"/>
    <p:sldId id="286" r:id="rId17"/>
  </p:sldIdLst>
  <p:sldSz cx="12192000" cy="6858000"/>
  <p:notesSz cx="6858000" cy="9144000"/>
  <p:defaultTextStyle>
    <a:defPPr>
      <a:defRPr lang="ru-RU"/>
    </a:defPPr>
    <a:lvl1pPr marL="0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783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06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410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038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818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600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383" algn="l" defTabSz="9136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1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54CC5F-EE6E-497A-A6FE-39FFF041E39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BC4E0-3F58-433D-8635-36710FE961D0}">
      <dgm:prSet phldrT="[Текст]" custT="1"/>
      <dgm:spPr/>
      <dgm:t>
        <a:bodyPr/>
        <a:lstStyle/>
        <a:p>
          <a:r>
            <a:rPr lang="ru-RU" sz="1400" b="1" dirty="0">
              <a:ln>
                <a:solidFill>
                  <a:srgbClr val="25C6FF"/>
                </a:solidFill>
              </a:ln>
            </a:rPr>
            <a:t>Работодатель</a:t>
          </a:r>
        </a:p>
      </dgm:t>
    </dgm:pt>
    <dgm:pt modelId="{2A2ED110-6853-496D-97EF-A691625FB8D5}" type="parTrans" cxnId="{F9F577D9-87C4-4538-B588-0E10A47C4F4F}">
      <dgm:prSet/>
      <dgm:spPr/>
      <dgm:t>
        <a:bodyPr/>
        <a:lstStyle/>
        <a:p>
          <a:endParaRPr lang="ru-RU"/>
        </a:p>
      </dgm:t>
    </dgm:pt>
    <dgm:pt modelId="{60D70EA1-2E68-4A06-83E6-504974F58DBD}" type="sibTrans" cxnId="{F9F577D9-87C4-4538-B588-0E10A47C4F4F}">
      <dgm:prSet/>
      <dgm:spPr/>
      <dgm:t>
        <a:bodyPr/>
        <a:lstStyle/>
        <a:p>
          <a:endParaRPr lang="ru-RU"/>
        </a:p>
      </dgm:t>
    </dgm:pt>
    <dgm:pt modelId="{08C9A0C3-F262-4721-9195-12923E709B3D}">
      <dgm:prSet phldrT="[Текст]" custT="1"/>
      <dgm:spPr/>
      <dgm:t>
        <a:bodyPr/>
        <a:lstStyle/>
        <a:p>
          <a:pPr algn="ctr"/>
          <a:r>
            <a:rPr lang="ru-RU" sz="1100" b="1" dirty="0"/>
            <a:t>Юридическое лицо</a:t>
          </a:r>
          <a:r>
            <a:rPr lang="ru-RU" sz="1100" dirty="0"/>
            <a:t/>
          </a:r>
          <a:br>
            <a:rPr lang="ru-RU" sz="1100" dirty="0"/>
          </a:br>
          <a:r>
            <a:rPr lang="ru-RU" sz="900" dirty="0"/>
            <a:t>(за </a:t>
          </a:r>
          <a:r>
            <a:rPr lang="ru-RU" sz="900" dirty="0" err="1"/>
            <a:t>искл</a:t>
          </a:r>
          <a:r>
            <a:rPr lang="ru-RU" sz="900" dirty="0"/>
            <a:t>. государственным (муниципальным) учреждениям)</a:t>
          </a:r>
        </a:p>
      </dgm:t>
    </dgm:pt>
    <dgm:pt modelId="{BFB70BE8-1616-4426-830A-C682414EAD7D}" type="parTrans" cxnId="{DFC01A4C-7CB7-4914-9213-2C92D5BA104F}">
      <dgm:prSet/>
      <dgm:spPr/>
      <dgm:t>
        <a:bodyPr/>
        <a:lstStyle/>
        <a:p>
          <a:endParaRPr lang="ru-RU" sz="2400">
            <a:solidFill>
              <a:srgbClr val="25C6FF"/>
            </a:solidFill>
          </a:endParaRPr>
        </a:p>
      </dgm:t>
    </dgm:pt>
    <dgm:pt modelId="{DC5A3958-2B9E-4AE1-BD7F-DFF7B0F55A4D}" type="sibTrans" cxnId="{DFC01A4C-7CB7-4914-9213-2C92D5BA104F}">
      <dgm:prSet/>
      <dgm:spPr/>
      <dgm:t>
        <a:bodyPr/>
        <a:lstStyle/>
        <a:p>
          <a:endParaRPr lang="ru-RU"/>
        </a:p>
      </dgm:t>
    </dgm:pt>
    <dgm:pt modelId="{B1871C32-4768-4E43-BFB3-ABED524FFD2F}">
      <dgm:prSet phldrT="[Текст]" custT="1"/>
      <dgm:spPr/>
      <dgm:t>
        <a:bodyPr/>
        <a:lstStyle/>
        <a:p>
          <a:r>
            <a:rPr lang="ru-RU" sz="1100" b="1" dirty="0"/>
            <a:t>Индивидуальный предприниматель</a:t>
          </a:r>
        </a:p>
      </dgm:t>
    </dgm:pt>
    <dgm:pt modelId="{99E3C19C-699F-4327-B8AC-7455A0C3806F}" type="parTrans" cxnId="{245CA350-0FED-44E5-83E9-E17E489A21EE}">
      <dgm:prSet/>
      <dgm:spPr/>
      <dgm:t>
        <a:bodyPr/>
        <a:lstStyle/>
        <a:p>
          <a:endParaRPr lang="ru-RU" sz="2400"/>
        </a:p>
      </dgm:t>
    </dgm:pt>
    <dgm:pt modelId="{8A67350E-DB69-4DDA-815E-3C38E26836BF}" type="sibTrans" cxnId="{245CA350-0FED-44E5-83E9-E17E489A21EE}">
      <dgm:prSet/>
      <dgm:spPr/>
      <dgm:t>
        <a:bodyPr/>
        <a:lstStyle/>
        <a:p>
          <a:endParaRPr lang="ru-RU"/>
        </a:p>
      </dgm:t>
    </dgm:pt>
    <dgm:pt modelId="{0BA65DA7-0A1C-42FC-AC3A-680444A98D8C}">
      <dgm:prSet phldrT="[Текст]" custT="1"/>
      <dgm:spPr/>
      <dgm:t>
        <a:bodyPr/>
        <a:lstStyle/>
        <a:p>
          <a:r>
            <a:rPr lang="ru-RU" sz="1100" b="1" dirty="0"/>
            <a:t>Физическое лицо </a:t>
          </a:r>
          <a:r>
            <a:rPr lang="ru-RU" sz="900" dirty="0"/>
            <a:t>(производители товаров, работ, услуг)</a:t>
          </a:r>
        </a:p>
      </dgm:t>
    </dgm:pt>
    <dgm:pt modelId="{45593745-9099-48A0-BE62-0190BA8AAB03}" type="sibTrans" cxnId="{DDC2AF0F-EE4F-4923-8D81-3F35C5CDE39B}">
      <dgm:prSet/>
      <dgm:spPr/>
      <dgm:t>
        <a:bodyPr/>
        <a:lstStyle/>
        <a:p>
          <a:endParaRPr lang="ru-RU"/>
        </a:p>
      </dgm:t>
    </dgm:pt>
    <dgm:pt modelId="{988498F6-5658-446A-9AF9-F8A074582093}" type="parTrans" cxnId="{DDC2AF0F-EE4F-4923-8D81-3F35C5CDE39B}">
      <dgm:prSet/>
      <dgm:spPr/>
      <dgm:t>
        <a:bodyPr/>
        <a:lstStyle/>
        <a:p>
          <a:endParaRPr lang="ru-RU" sz="2400"/>
        </a:p>
      </dgm:t>
    </dgm:pt>
    <dgm:pt modelId="{F3D6C32C-A9A6-41C3-ACC3-E0A0C81B52A9}">
      <dgm:prSet phldrT="[Текст]" custT="1"/>
      <dgm:spPr/>
      <dgm:t>
        <a:bodyPr/>
        <a:lstStyle/>
        <a:p>
          <a:r>
            <a:rPr lang="ru-RU" sz="1100" b="1" dirty="0"/>
            <a:t>Некоммерческим организациям </a:t>
          </a:r>
          <a:r>
            <a:rPr lang="ru-RU" sz="1100" dirty="0"/>
            <a:t/>
          </a:r>
          <a:br>
            <a:rPr lang="ru-RU" sz="1100" dirty="0"/>
          </a:br>
          <a:r>
            <a:rPr lang="ru-RU" sz="900" dirty="0"/>
            <a:t>(не являющимися государственными (муниципальными) учреждениями )</a:t>
          </a:r>
        </a:p>
      </dgm:t>
    </dgm:pt>
    <dgm:pt modelId="{2065FF87-4F71-4E02-A5DC-721D2A34331D}" type="parTrans" cxnId="{C1F036E4-9834-4C8A-8B4F-355CEFF4424E}">
      <dgm:prSet/>
      <dgm:spPr/>
      <dgm:t>
        <a:bodyPr/>
        <a:lstStyle/>
        <a:p>
          <a:endParaRPr lang="ru-RU" sz="2400"/>
        </a:p>
      </dgm:t>
    </dgm:pt>
    <dgm:pt modelId="{C4C729BC-1995-4FB8-9D14-88396E26C0E6}" type="sibTrans" cxnId="{C1F036E4-9834-4C8A-8B4F-355CEFF4424E}">
      <dgm:prSet/>
      <dgm:spPr/>
      <dgm:t>
        <a:bodyPr/>
        <a:lstStyle/>
        <a:p>
          <a:endParaRPr lang="ru-RU"/>
        </a:p>
      </dgm:t>
    </dgm:pt>
    <dgm:pt modelId="{D998B965-1E53-4C50-86D4-BBF644BBA619}" type="pres">
      <dgm:prSet presAssocID="{E454CC5F-EE6E-497A-A6FE-39FFF041E3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C4E2D8-72C8-4ED1-B452-E6EBAF7A3B49}" type="pres">
      <dgm:prSet presAssocID="{1C8BC4E0-3F58-433D-8635-36710FE961D0}" presName="hierRoot1" presStyleCnt="0"/>
      <dgm:spPr/>
    </dgm:pt>
    <dgm:pt modelId="{63538ADF-D26D-47E4-87D3-FDEAF2651D1A}" type="pres">
      <dgm:prSet presAssocID="{1C8BC4E0-3F58-433D-8635-36710FE961D0}" presName="composite" presStyleCnt="0"/>
      <dgm:spPr/>
    </dgm:pt>
    <dgm:pt modelId="{D65C36F6-2F09-4680-8C0A-2955B2AE0965}" type="pres">
      <dgm:prSet presAssocID="{1C8BC4E0-3F58-433D-8635-36710FE961D0}" presName="background" presStyleLbl="node0" presStyleIdx="0" presStyleCnt="1"/>
      <dgm:spPr>
        <a:solidFill>
          <a:srgbClr val="25C6FF"/>
        </a:solidFill>
      </dgm:spPr>
    </dgm:pt>
    <dgm:pt modelId="{DF5B025E-D2C4-4179-95F7-3065A042593F}" type="pres">
      <dgm:prSet presAssocID="{1C8BC4E0-3F58-433D-8635-36710FE961D0}" presName="text" presStyleLbl="fgAcc0" presStyleIdx="0" presStyleCnt="1" custScaleX="265281" custScaleY="250402" custLinFactNeighborX="4023" custLinFactNeighborY="-38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E05AD-436B-4720-A1C7-CD8A46F02F38}" type="pres">
      <dgm:prSet presAssocID="{1C8BC4E0-3F58-433D-8635-36710FE961D0}" presName="hierChild2" presStyleCnt="0"/>
      <dgm:spPr/>
    </dgm:pt>
    <dgm:pt modelId="{77A8C4D7-900F-4C2D-8BB5-FF82127C7914}" type="pres">
      <dgm:prSet presAssocID="{BFB70BE8-1616-4426-830A-C682414EAD7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937BC1A3-51F5-4765-9017-F2CF118E98C2}" type="pres">
      <dgm:prSet presAssocID="{08C9A0C3-F262-4721-9195-12923E709B3D}" presName="hierRoot2" presStyleCnt="0"/>
      <dgm:spPr/>
    </dgm:pt>
    <dgm:pt modelId="{A619FF7F-A157-441D-A3F8-70E24660032B}" type="pres">
      <dgm:prSet presAssocID="{08C9A0C3-F262-4721-9195-12923E709B3D}" presName="composite2" presStyleCnt="0"/>
      <dgm:spPr/>
    </dgm:pt>
    <dgm:pt modelId="{5DF1BDF7-7833-43EE-9E65-321505AF834E}" type="pres">
      <dgm:prSet presAssocID="{08C9A0C3-F262-4721-9195-12923E709B3D}" presName="background2" presStyleLbl="node2" presStyleIdx="0" presStyleCnt="4"/>
      <dgm:spPr>
        <a:solidFill>
          <a:srgbClr val="25C6FF"/>
        </a:solidFill>
      </dgm:spPr>
    </dgm:pt>
    <dgm:pt modelId="{06C3AADD-50AB-47D3-8B4A-043269917D08}" type="pres">
      <dgm:prSet presAssocID="{08C9A0C3-F262-4721-9195-12923E709B3D}" presName="text2" presStyleLbl="fgAcc2" presStyleIdx="0" presStyleCnt="4" custScaleX="185927" custScaleY="152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C4CA0A-0FCA-42B9-9480-5E9B817DE36B}" type="pres">
      <dgm:prSet presAssocID="{08C9A0C3-F262-4721-9195-12923E709B3D}" presName="hierChild3" presStyleCnt="0"/>
      <dgm:spPr/>
    </dgm:pt>
    <dgm:pt modelId="{E0C3C63E-7EA6-49E7-B99D-93491D075D8E}" type="pres">
      <dgm:prSet presAssocID="{988498F6-5658-446A-9AF9-F8A07458209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4C719B9-ABA5-4436-B418-00DEF41D0DE6}" type="pres">
      <dgm:prSet presAssocID="{0BA65DA7-0A1C-42FC-AC3A-680444A98D8C}" presName="hierRoot2" presStyleCnt="0"/>
      <dgm:spPr/>
    </dgm:pt>
    <dgm:pt modelId="{AC8698E8-5D99-4CA6-8CCF-C45C9450D96D}" type="pres">
      <dgm:prSet presAssocID="{0BA65DA7-0A1C-42FC-AC3A-680444A98D8C}" presName="composite2" presStyleCnt="0"/>
      <dgm:spPr/>
    </dgm:pt>
    <dgm:pt modelId="{895EDD4D-70B0-48F6-9069-281F96EFC510}" type="pres">
      <dgm:prSet presAssocID="{0BA65DA7-0A1C-42FC-AC3A-680444A98D8C}" presName="background2" presStyleLbl="node2" presStyleIdx="1" presStyleCnt="4"/>
      <dgm:spPr>
        <a:solidFill>
          <a:srgbClr val="25C6FF"/>
        </a:solidFill>
      </dgm:spPr>
    </dgm:pt>
    <dgm:pt modelId="{F3B65F7E-5964-4CDB-A2F2-C7830B6C5908}" type="pres">
      <dgm:prSet presAssocID="{0BA65DA7-0A1C-42FC-AC3A-680444A98D8C}" presName="text2" presStyleLbl="fgAcc2" presStyleIdx="1" presStyleCnt="4" custScaleX="102523" custScaleY="152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5FB53-1609-4673-B043-E796C2300D5C}" type="pres">
      <dgm:prSet presAssocID="{0BA65DA7-0A1C-42FC-AC3A-680444A98D8C}" presName="hierChild3" presStyleCnt="0"/>
      <dgm:spPr/>
    </dgm:pt>
    <dgm:pt modelId="{96B0CE3A-F70F-425D-9749-40CAFCDF06CF}" type="pres">
      <dgm:prSet presAssocID="{99E3C19C-699F-4327-B8AC-7455A0C3806F}" presName="Name10" presStyleLbl="parChTrans1D2" presStyleIdx="2" presStyleCnt="4"/>
      <dgm:spPr/>
      <dgm:t>
        <a:bodyPr/>
        <a:lstStyle/>
        <a:p>
          <a:endParaRPr lang="ru-RU"/>
        </a:p>
      </dgm:t>
    </dgm:pt>
    <dgm:pt modelId="{ADB295AA-F4A6-4257-8109-F6C94C716CB6}" type="pres">
      <dgm:prSet presAssocID="{B1871C32-4768-4E43-BFB3-ABED524FFD2F}" presName="hierRoot2" presStyleCnt="0"/>
      <dgm:spPr/>
    </dgm:pt>
    <dgm:pt modelId="{8393DB85-53D9-486A-BCCA-7DC17CDA0C38}" type="pres">
      <dgm:prSet presAssocID="{B1871C32-4768-4E43-BFB3-ABED524FFD2F}" presName="composite2" presStyleCnt="0"/>
      <dgm:spPr/>
    </dgm:pt>
    <dgm:pt modelId="{7A27397B-605E-4367-B2B5-B15E434CA939}" type="pres">
      <dgm:prSet presAssocID="{B1871C32-4768-4E43-BFB3-ABED524FFD2F}" presName="background2" presStyleLbl="node2" presStyleIdx="2" presStyleCnt="4"/>
      <dgm:spPr>
        <a:solidFill>
          <a:srgbClr val="25C6FF"/>
        </a:solidFill>
      </dgm:spPr>
    </dgm:pt>
    <dgm:pt modelId="{CE5755EE-FB50-4AF2-8E25-E84613D71B41}" type="pres">
      <dgm:prSet presAssocID="{B1871C32-4768-4E43-BFB3-ABED524FFD2F}" presName="text2" presStyleLbl="fgAcc2" presStyleIdx="2" presStyleCnt="4" custScaleX="145166" custScaleY="152647" custLinFactNeighborX="2388" custLinFactNeighborY="15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6AA3F2-1C67-4B51-8ADB-3EC324C5B8C8}" type="pres">
      <dgm:prSet presAssocID="{B1871C32-4768-4E43-BFB3-ABED524FFD2F}" presName="hierChild3" presStyleCnt="0"/>
      <dgm:spPr/>
    </dgm:pt>
    <dgm:pt modelId="{0C10120A-FF9B-44CB-A954-28435DDD48F7}" type="pres">
      <dgm:prSet presAssocID="{2065FF87-4F71-4E02-A5DC-721D2A34331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7EA677C-962E-4190-9822-60CA43CA83B2}" type="pres">
      <dgm:prSet presAssocID="{F3D6C32C-A9A6-41C3-ACC3-E0A0C81B52A9}" presName="hierRoot2" presStyleCnt="0"/>
      <dgm:spPr/>
    </dgm:pt>
    <dgm:pt modelId="{120C39BE-B765-406D-8F42-3446294D296B}" type="pres">
      <dgm:prSet presAssocID="{F3D6C32C-A9A6-41C3-ACC3-E0A0C81B52A9}" presName="composite2" presStyleCnt="0"/>
      <dgm:spPr/>
    </dgm:pt>
    <dgm:pt modelId="{44260019-AB2E-41FA-8634-09C166F73BA3}" type="pres">
      <dgm:prSet presAssocID="{F3D6C32C-A9A6-41C3-ACC3-E0A0C81B52A9}" presName="background2" presStyleLbl="node2" presStyleIdx="3" presStyleCnt="4"/>
      <dgm:spPr>
        <a:solidFill>
          <a:srgbClr val="25C6FF"/>
        </a:solidFill>
      </dgm:spPr>
    </dgm:pt>
    <dgm:pt modelId="{90AA311B-C9C3-490B-A9F5-DF71220A3519}" type="pres">
      <dgm:prSet presAssocID="{F3D6C32C-A9A6-41C3-ACC3-E0A0C81B52A9}" presName="text2" presStyleLbl="fgAcc2" presStyleIdx="3" presStyleCnt="4" custScaleX="165286" custScaleY="181911" custLinFactNeighborX="10693" custLinFactNeighborY="-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13E288-E4F4-4958-AA6E-DD0ACF60E9A6}" type="pres">
      <dgm:prSet presAssocID="{F3D6C32C-A9A6-41C3-ACC3-E0A0C81B52A9}" presName="hierChild3" presStyleCnt="0"/>
      <dgm:spPr/>
    </dgm:pt>
  </dgm:ptLst>
  <dgm:cxnLst>
    <dgm:cxn modelId="{DFC01A4C-7CB7-4914-9213-2C92D5BA104F}" srcId="{1C8BC4E0-3F58-433D-8635-36710FE961D0}" destId="{08C9A0C3-F262-4721-9195-12923E709B3D}" srcOrd="0" destOrd="0" parTransId="{BFB70BE8-1616-4426-830A-C682414EAD7D}" sibTransId="{DC5A3958-2B9E-4AE1-BD7F-DFF7B0F55A4D}"/>
    <dgm:cxn modelId="{F866385D-838B-4176-A7E7-9B60030B074F}" type="presOf" srcId="{988498F6-5658-446A-9AF9-F8A074582093}" destId="{E0C3C63E-7EA6-49E7-B99D-93491D075D8E}" srcOrd="0" destOrd="0" presId="urn:microsoft.com/office/officeart/2005/8/layout/hierarchy1"/>
    <dgm:cxn modelId="{245CA350-0FED-44E5-83E9-E17E489A21EE}" srcId="{1C8BC4E0-3F58-433D-8635-36710FE961D0}" destId="{B1871C32-4768-4E43-BFB3-ABED524FFD2F}" srcOrd="2" destOrd="0" parTransId="{99E3C19C-699F-4327-B8AC-7455A0C3806F}" sibTransId="{8A67350E-DB69-4DDA-815E-3C38E26836BF}"/>
    <dgm:cxn modelId="{426961DA-9AC2-4AFB-A10C-3BE499069874}" type="presOf" srcId="{B1871C32-4768-4E43-BFB3-ABED524FFD2F}" destId="{CE5755EE-FB50-4AF2-8E25-E84613D71B41}" srcOrd="0" destOrd="0" presId="urn:microsoft.com/office/officeart/2005/8/layout/hierarchy1"/>
    <dgm:cxn modelId="{2236DF9F-B50B-40F5-B0BB-4E805AE7DF2C}" type="presOf" srcId="{1C8BC4E0-3F58-433D-8635-36710FE961D0}" destId="{DF5B025E-D2C4-4179-95F7-3065A042593F}" srcOrd="0" destOrd="0" presId="urn:microsoft.com/office/officeart/2005/8/layout/hierarchy1"/>
    <dgm:cxn modelId="{719AAE52-A386-4E50-988A-8A4E729F3532}" type="presOf" srcId="{BFB70BE8-1616-4426-830A-C682414EAD7D}" destId="{77A8C4D7-900F-4C2D-8BB5-FF82127C7914}" srcOrd="0" destOrd="0" presId="urn:microsoft.com/office/officeart/2005/8/layout/hierarchy1"/>
    <dgm:cxn modelId="{8FDF4400-30AC-46E8-B63E-1140DC71C406}" type="presOf" srcId="{2065FF87-4F71-4E02-A5DC-721D2A34331D}" destId="{0C10120A-FF9B-44CB-A954-28435DDD48F7}" srcOrd="0" destOrd="0" presId="urn:microsoft.com/office/officeart/2005/8/layout/hierarchy1"/>
    <dgm:cxn modelId="{39BF4BAB-CC9A-4595-9EAE-5D35ED3D2438}" type="presOf" srcId="{08C9A0C3-F262-4721-9195-12923E709B3D}" destId="{06C3AADD-50AB-47D3-8B4A-043269917D08}" srcOrd="0" destOrd="0" presId="urn:microsoft.com/office/officeart/2005/8/layout/hierarchy1"/>
    <dgm:cxn modelId="{753BD2AF-F034-4408-87AB-1B2D8FCA119B}" type="presOf" srcId="{99E3C19C-699F-4327-B8AC-7455A0C3806F}" destId="{96B0CE3A-F70F-425D-9749-40CAFCDF06CF}" srcOrd="0" destOrd="0" presId="urn:microsoft.com/office/officeart/2005/8/layout/hierarchy1"/>
    <dgm:cxn modelId="{C1F036E4-9834-4C8A-8B4F-355CEFF4424E}" srcId="{1C8BC4E0-3F58-433D-8635-36710FE961D0}" destId="{F3D6C32C-A9A6-41C3-ACC3-E0A0C81B52A9}" srcOrd="3" destOrd="0" parTransId="{2065FF87-4F71-4E02-A5DC-721D2A34331D}" sibTransId="{C4C729BC-1995-4FB8-9D14-88396E26C0E6}"/>
    <dgm:cxn modelId="{0DE39C4D-F22E-48B2-B618-B8C55CD432AB}" type="presOf" srcId="{E454CC5F-EE6E-497A-A6FE-39FFF041E392}" destId="{D998B965-1E53-4C50-86D4-BBF644BBA619}" srcOrd="0" destOrd="0" presId="urn:microsoft.com/office/officeart/2005/8/layout/hierarchy1"/>
    <dgm:cxn modelId="{9B163BB4-1D36-43A6-93D8-99447A5B0834}" type="presOf" srcId="{0BA65DA7-0A1C-42FC-AC3A-680444A98D8C}" destId="{F3B65F7E-5964-4CDB-A2F2-C7830B6C5908}" srcOrd="0" destOrd="0" presId="urn:microsoft.com/office/officeart/2005/8/layout/hierarchy1"/>
    <dgm:cxn modelId="{CBF444F8-90EB-406A-B05E-9BDE4C22F073}" type="presOf" srcId="{F3D6C32C-A9A6-41C3-ACC3-E0A0C81B52A9}" destId="{90AA311B-C9C3-490B-A9F5-DF71220A3519}" srcOrd="0" destOrd="0" presId="urn:microsoft.com/office/officeart/2005/8/layout/hierarchy1"/>
    <dgm:cxn modelId="{F9F577D9-87C4-4538-B588-0E10A47C4F4F}" srcId="{E454CC5F-EE6E-497A-A6FE-39FFF041E392}" destId="{1C8BC4E0-3F58-433D-8635-36710FE961D0}" srcOrd="0" destOrd="0" parTransId="{2A2ED110-6853-496D-97EF-A691625FB8D5}" sibTransId="{60D70EA1-2E68-4A06-83E6-504974F58DBD}"/>
    <dgm:cxn modelId="{DDC2AF0F-EE4F-4923-8D81-3F35C5CDE39B}" srcId="{1C8BC4E0-3F58-433D-8635-36710FE961D0}" destId="{0BA65DA7-0A1C-42FC-AC3A-680444A98D8C}" srcOrd="1" destOrd="0" parTransId="{988498F6-5658-446A-9AF9-F8A074582093}" sibTransId="{45593745-9099-48A0-BE62-0190BA8AAB03}"/>
    <dgm:cxn modelId="{86BF63CD-0077-4CD3-92F6-240F00AF3E71}" type="presParOf" srcId="{D998B965-1E53-4C50-86D4-BBF644BBA619}" destId="{1BC4E2D8-72C8-4ED1-B452-E6EBAF7A3B49}" srcOrd="0" destOrd="0" presId="urn:microsoft.com/office/officeart/2005/8/layout/hierarchy1"/>
    <dgm:cxn modelId="{F462A287-D8F8-401C-BCE7-E826B04FA5E2}" type="presParOf" srcId="{1BC4E2D8-72C8-4ED1-B452-E6EBAF7A3B49}" destId="{63538ADF-D26D-47E4-87D3-FDEAF2651D1A}" srcOrd="0" destOrd="0" presId="urn:microsoft.com/office/officeart/2005/8/layout/hierarchy1"/>
    <dgm:cxn modelId="{CEC0EF1E-66A6-49BE-9F26-72B6DB361D06}" type="presParOf" srcId="{63538ADF-D26D-47E4-87D3-FDEAF2651D1A}" destId="{D65C36F6-2F09-4680-8C0A-2955B2AE0965}" srcOrd="0" destOrd="0" presId="urn:microsoft.com/office/officeart/2005/8/layout/hierarchy1"/>
    <dgm:cxn modelId="{B7E2262C-73E0-444F-9491-50BFDBC2FA89}" type="presParOf" srcId="{63538ADF-D26D-47E4-87D3-FDEAF2651D1A}" destId="{DF5B025E-D2C4-4179-95F7-3065A042593F}" srcOrd="1" destOrd="0" presId="urn:microsoft.com/office/officeart/2005/8/layout/hierarchy1"/>
    <dgm:cxn modelId="{10A3E26F-88F0-41AD-ABDF-E6BE2BB47FCE}" type="presParOf" srcId="{1BC4E2D8-72C8-4ED1-B452-E6EBAF7A3B49}" destId="{E57E05AD-436B-4720-A1C7-CD8A46F02F38}" srcOrd="1" destOrd="0" presId="urn:microsoft.com/office/officeart/2005/8/layout/hierarchy1"/>
    <dgm:cxn modelId="{343B6168-C425-47A8-B5AB-F3FB9F010964}" type="presParOf" srcId="{E57E05AD-436B-4720-A1C7-CD8A46F02F38}" destId="{77A8C4D7-900F-4C2D-8BB5-FF82127C7914}" srcOrd="0" destOrd="0" presId="urn:microsoft.com/office/officeart/2005/8/layout/hierarchy1"/>
    <dgm:cxn modelId="{CC7E66FA-AF27-4B74-999D-3ADA3C3870ED}" type="presParOf" srcId="{E57E05AD-436B-4720-A1C7-CD8A46F02F38}" destId="{937BC1A3-51F5-4765-9017-F2CF118E98C2}" srcOrd="1" destOrd="0" presId="urn:microsoft.com/office/officeart/2005/8/layout/hierarchy1"/>
    <dgm:cxn modelId="{60ED6E26-AF39-431A-AF31-68C7C84DB035}" type="presParOf" srcId="{937BC1A3-51F5-4765-9017-F2CF118E98C2}" destId="{A619FF7F-A157-441D-A3F8-70E24660032B}" srcOrd="0" destOrd="0" presId="urn:microsoft.com/office/officeart/2005/8/layout/hierarchy1"/>
    <dgm:cxn modelId="{04FEDF5F-B580-4608-8F5F-DC55888006FA}" type="presParOf" srcId="{A619FF7F-A157-441D-A3F8-70E24660032B}" destId="{5DF1BDF7-7833-43EE-9E65-321505AF834E}" srcOrd="0" destOrd="0" presId="urn:microsoft.com/office/officeart/2005/8/layout/hierarchy1"/>
    <dgm:cxn modelId="{ABCFB5BD-77AB-4D0A-91A4-B67CAF33CFB4}" type="presParOf" srcId="{A619FF7F-A157-441D-A3F8-70E24660032B}" destId="{06C3AADD-50AB-47D3-8B4A-043269917D08}" srcOrd="1" destOrd="0" presId="urn:microsoft.com/office/officeart/2005/8/layout/hierarchy1"/>
    <dgm:cxn modelId="{8E69A5B8-C959-4DA3-9B2E-83AB6AEB7673}" type="presParOf" srcId="{937BC1A3-51F5-4765-9017-F2CF118E98C2}" destId="{7FC4CA0A-0FCA-42B9-9480-5E9B817DE36B}" srcOrd="1" destOrd="0" presId="urn:microsoft.com/office/officeart/2005/8/layout/hierarchy1"/>
    <dgm:cxn modelId="{5A1A3C85-CE94-41A9-8105-DDD46DECE378}" type="presParOf" srcId="{E57E05AD-436B-4720-A1C7-CD8A46F02F38}" destId="{E0C3C63E-7EA6-49E7-B99D-93491D075D8E}" srcOrd="2" destOrd="0" presId="urn:microsoft.com/office/officeart/2005/8/layout/hierarchy1"/>
    <dgm:cxn modelId="{33C7B5CC-4371-4A79-BE4B-2F127790FF34}" type="presParOf" srcId="{E57E05AD-436B-4720-A1C7-CD8A46F02F38}" destId="{C4C719B9-ABA5-4436-B418-00DEF41D0DE6}" srcOrd="3" destOrd="0" presId="urn:microsoft.com/office/officeart/2005/8/layout/hierarchy1"/>
    <dgm:cxn modelId="{46052A37-07B1-4AD7-A530-358441101991}" type="presParOf" srcId="{C4C719B9-ABA5-4436-B418-00DEF41D0DE6}" destId="{AC8698E8-5D99-4CA6-8CCF-C45C9450D96D}" srcOrd="0" destOrd="0" presId="urn:microsoft.com/office/officeart/2005/8/layout/hierarchy1"/>
    <dgm:cxn modelId="{643A5E6A-A2B6-4563-B7C5-E958A2327358}" type="presParOf" srcId="{AC8698E8-5D99-4CA6-8CCF-C45C9450D96D}" destId="{895EDD4D-70B0-48F6-9069-281F96EFC510}" srcOrd="0" destOrd="0" presId="urn:microsoft.com/office/officeart/2005/8/layout/hierarchy1"/>
    <dgm:cxn modelId="{67863149-B32B-44C3-8E3F-34EF22A2F337}" type="presParOf" srcId="{AC8698E8-5D99-4CA6-8CCF-C45C9450D96D}" destId="{F3B65F7E-5964-4CDB-A2F2-C7830B6C5908}" srcOrd="1" destOrd="0" presId="urn:microsoft.com/office/officeart/2005/8/layout/hierarchy1"/>
    <dgm:cxn modelId="{E26A27A0-6370-4A93-BF75-75D905D1FBF0}" type="presParOf" srcId="{C4C719B9-ABA5-4436-B418-00DEF41D0DE6}" destId="{2025FB53-1609-4673-B043-E796C2300D5C}" srcOrd="1" destOrd="0" presId="urn:microsoft.com/office/officeart/2005/8/layout/hierarchy1"/>
    <dgm:cxn modelId="{1ABC2291-A3F2-47D3-AB9D-F2434E5997B4}" type="presParOf" srcId="{E57E05AD-436B-4720-A1C7-CD8A46F02F38}" destId="{96B0CE3A-F70F-425D-9749-40CAFCDF06CF}" srcOrd="4" destOrd="0" presId="urn:microsoft.com/office/officeart/2005/8/layout/hierarchy1"/>
    <dgm:cxn modelId="{B03C8A73-210F-4A84-9A6A-5A339088335C}" type="presParOf" srcId="{E57E05AD-436B-4720-A1C7-CD8A46F02F38}" destId="{ADB295AA-F4A6-4257-8109-F6C94C716CB6}" srcOrd="5" destOrd="0" presId="urn:microsoft.com/office/officeart/2005/8/layout/hierarchy1"/>
    <dgm:cxn modelId="{C1CC0EA6-2866-4F1E-A692-CC7A000A03CE}" type="presParOf" srcId="{ADB295AA-F4A6-4257-8109-F6C94C716CB6}" destId="{8393DB85-53D9-486A-BCCA-7DC17CDA0C38}" srcOrd="0" destOrd="0" presId="urn:microsoft.com/office/officeart/2005/8/layout/hierarchy1"/>
    <dgm:cxn modelId="{CFEC7A92-66A9-46F5-B936-491E65D46B9D}" type="presParOf" srcId="{8393DB85-53D9-486A-BCCA-7DC17CDA0C38}" destId="{7A27397B-605E-4367-B2B5-B15E434CA939}" srcOrd="0" destOrd="0" presId="urn:microsoft.com/office/officeart/2005/8/layout/hierarchy1"/>
    <dgm:cxn modelId="{E9854609-4111-457F-9646-CC45D41E4022}" type="presParOf" srcId="{8393DB85-53D9-486A-BCCA-7DC17CDA0C38}" destId="{CE5755EE-FB50-4AF2-8E25-E84613D71B41}" srcOrd="1" destOrd="0" presId="urn:microsoft.com/office/officeart/2005/8/layout/hierarchy1"/>
    <dgm:cxn modelId="{0A42EA01-4BCA-46B9-BAEF-B93F343F081D}" type="presParOf" srcId="{ADB295AA-F4A6-4257-8109-F6C94C716CB6}" destId="{616AA3F2-1C67-4B51-8ADB-3EC324C5B8C8}" srcOrd="1" destOrd="0" presId="urn:microsoft.com/office/officeart/2005/8/layout/hierarchy1"/>
    <dgm:cxn modelId="{197C9AC3-DD6B-4D65-8B7E-6FC572AD524C}" type="presParOf" srcId="{E57E05AD-436B-4720-A1C7-CD8A46F02F38}" destId="{0C10120A-FF9B-44CB-A954-28435DDD48F7}" srcOrd="6" destOrd="0" presId="urn:microsoft.com/office/officeart/2005/8/layout/hierarchy1"/>
    <dgm:cxn modelId="{89EBB245-AA26-4773-9619-ADA555BEC153}" type="presParOf" srcId="{E57E05AD-436B-4720-A1C7-CD8A46F02F38}" destId="{57EA677C-962E-4190-9822-60CA43CA83B2}" srcOrd="7" destOrd="0" presId="urn:microsoft.com/office/officeart/2005/8/layout/hierarchy1"/>
    <dgm:cxn modelId="{EF56FAA7-B163-4210-B18C-820C2EF1C85E}" type="presParOf" srcId="{57EA677C-962E-4190-9822-60CA43CA83B2}" destId="{120C39BE-B765-406D-8F42-3446294D296B}" srcOrd="0" destOrd="0" presId="urn:microsoft.com/office/officeart/2005/8/layout/hierarchy1"/>
    <dgm:cxn modelId="{473BA397-45F2-4E16-8B29-A411CA228D47}" type="presParOf" srcId="{120C39BE-B765-406D-8F42-3446294D296B}" destId="{44260019-AB2E-41FA-8634-09C166F73BA3}" srcOrd="0" destOrd="0" presId="urn:microsoft.com/office/officeart/2005/8/layout/hierarchy1"/>
    <dgm:cxn modelId="{E6A31AFB-9DA5-4AC6-948A-316675FB5410}" type="presParOf" srcId="{120C39BE-B765-406D-8F42-3446294D296B}" destId="{90AA311B-C9C3-490B-A9F5-DF71220A3519}" srcOrd="1" destOrd="0" presId="urn:microsoft.com/office/officeart/2005/8/layout/hierarchy1"/>
    <dgm:cxn modelId="{F56BFFCE-3FA5-4792-B11E-1439137B69A0}" type="presParOf" srcId="{57EA677C-962E-4190-9822-60CA43CA83B2}" destId="{9E13E288-E4F4-4958-AA6E-DD0ACF60E9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0120A-FF9B-44CB-A954-28435DDD48F7}">
      <dsp:nvSpPr>
        <dsp:cNvPr id="0" name=""/>
        <dsp:cNvSpPr/>
      </dsp:nvSpPr>
      <dsp:spPr>
        <a:xfrm>
          <a:off x="3956181" y="2246810"/>
          <a:ext cx="2891836" cy="618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897"/>
              </a:lnTo>
              <a:lnTo>
                <a:pt x="2891836" y="509897"/>
              </a:lnTo>
              <a:lnTo>
                <a:pt x="2891836" y="61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0CE3A-F70F-425D-9749-40CAFCDF06CF}">
      <dsp:nvSpPr>
        <dsp:cNvPr id="0" name=""/>
        <dsp:cNvSpPr/>
      </dsp:nvSpPr>
      <dsp:spPr>
        <a:xfrm>
          <a:off x="3956181" y="2246810"/>
          <a:ext cx="833953" cy="741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550"/>
              </a:lnTo>
              <a:lnTo>
                <a:pt x="833953" y="632550"/>
              </a:lnTo>
              <a:lnTo>
                <a:pt x="833953" y="741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3C63E-7EA6-49E7-B99D-93491D075D8E}">
      <dsp:nvSpPr>
        <dsp:cNvPr id="0" name=""/>
        <dsp:cNvSpPr/>
      </dsp:nvSpPr>
      <dsp:spPr>
        <a:xfrm>
          <a:off x="3047838" y="2246810"/>
          <a:ext cx="908343" cy="625663"/>
        </a:xfrm>
        <a:custGeom>
          <a:avLst/>
          <a:gdLst/>
          <a:ahLst/>
          <a:cxnLst/>
          <a:rect l="0" t="0" r="0" b="0"/>
          <a:pathLst>
            <a:path>
              <a:moveTo>
                <a:pt x="908343" y="0"/>
              </a:moveTo>
              <a:lnTo>
                <a:pt x="908343" y="516940"/>
              </a:lnTo>
              <a:lnTo>
                <a:pt x="0" y="516940"/>
              </a:lnTo>
              <a:lnTo>
                <a:pt x="0" y="625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8C4D7-900F-4C2D-8BB5-FF82127C7914}">
      <dsp:nvSpPr>
        <dsp:cNvPr id="0" name=""/>
        <dsp:cNvSpPr/>
      </dsp:nvSpPr>
      <dsp:spPr>
        <a:xfrm>
          <a:off x="1094377" y="2246810"/>
          <a:ext cx="2861803" cy="625663"/>
        </a:xfrm>
        <a:custGeom>
          <a:avLst/>
          <a:gdLst/>
          <a:ahLst/>
          <a:cxnLst/>
          <a:rect l="0" t="0" r="0" b="0"/>
          <a:pathLst>
            <a:path>
              <a:moveTo>
                <a:pt x="2861803" y="0"/>
              </a:moveTo>
              <a:lnTo>
                <a:pt x="2861803" y="516940"/>
              </a:lnTo>
              <a:lnTo>
                <a:pt x="0" y="516940"/>
              </a:lnTo>
              <a:lnTo>
                <a:pt x="0" y="625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C36F6-2F09-4680-8C0A-2955B2AE0965}">
      <dsp:nvSpPr>
        <dsp:cNvPr id="0" name=""/>
        <dsp:cNvSpPr/>
      </dsp:nvSpPr>
      <dsp:spPr>
        <a:xfrm>
          <a:off x="2399484" y="380690"/>
          <a:ext cx="3113394" cy="1866120"/>
        </a:xfrm>
        <a:prstGeom prst="roundRect">
          <a:avLst>
            <a:gd name="adj" fmla="val 10000"/>
          </a:avLst>
        </a:prstGeom>
        <a:solidFill>
          <a:srgbClr val="25C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B025E-D2C4-4179-95F7-3065A042593F}">
      <dsp:nvSpPr>
        <dsp:cNvPr id="0" name=""/>
        <dsp:cNvSpPr/>
      </dsp:nvSpPr>
      <dsp:spPr>
        <a:xfrm>
          <a:off x="2529886" y="504572"/>
          <a:ext cx="3113394" cy="1866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n>
                <a:solidFill>
                  <a:srgbClr val="25C6FF"/>
                </a:solidFill>
              </a:ln>
            </a:rPr>
            <a:t>Работодатель</a:t>
          </a:r>
        </a:p>
      </dsp:txBody>
      <dsp:txXfrm>
        <a:off x="2584543" y="559229"/>
        <a:ext cx="3004080" cy="1756806"/>
      </dsp:txXfrm>
    </dsp:sp>
    <dsp:sp modelId="{5DF1BDF7-7833-43EE-9E65-321505AF834E}">
      <dsp:nvSpPr>
        <dsp:cNvPr id="0" name=""/>
        <dsp:cNvSpPr/>
      </dsp:nvSpPr>
      <dsp:spPr>
        <a:xfrm>
          <a:off x="3338" y="2872473"/>
          <a:ext cx="2182079" cy="1137601"/>
        </a:xfrm>
        <a:prstGeom prst="roundRect">
          <a:avLst>
            <a:gd name="adj" fmla="val 10000"/>
          </a:avLst>
        </a:prstGeom>
        <a:solidFill>
          <a:srgbClr val="25C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3AADD-50AB-47D3-8B4A-043269917D08}">
      <dsp:nvSpPr>
        <dsp:cNvPr id="0" name=""/>
        <dsp:cNvSpPr/>
      </dsp:nvSpPr>
      <dsp:spPr>
        <a:xfrm>
          <a:off x="133740" y="2996355"/>
          <a:ext cx="2182079" cy="113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Юридическое лицо</a:t>
          </a:r>
          <a:r>
            <a:rPr lang="ru-RU" sz="1100" kern="1200" dirty="0"/>
            <a:t/>
          </a:r>
          <a:br>
            <a:rPr lang="ru-RU" sz="1100" kern="1200" dirty="0"/>
          </a:br>
          <a:r>
            <a:rPr lang="ru-RU" sz="900" kern="1200" dirty="0"/>
            <a:t>(за </a:t>
          </a:r>
          <a:r>
            <a:rPr lang="ru-RU" sz="900" kern="1200" dirty="0" err="1"/>
            <a:t>искл</a:t>
          </a:r>
          <a:r>
            <a:rPr lang="ru-RU" sz="900" kern="1200" dirty="0"/>
            <a:t>. государственным (муниципальным) учреждениям)</a:t>
          </a:r>
        </a:p>
      </dsp:txBody>
      <dsp:txXfrm>
        <a:off x="167059" y="3029674"/>
        <a:ext cx="2115441" cy="1070963"/>
      </dsp:txXfrm>
    </dsp:sp>
    <dsp:sp modelId="{895EDD4D-70B0-48F6-9069-281F96EFC510}">
      <dsp:nvSpPr>
        <dsp:cNvPr id="0" name=""/>
        <dsp:cNvSpPr/>
      </dsp:nvSpPr>
      <dsp:spPr>
        <a:xfrm>
          <a:off x="2446222" y="2872473"/>
          <a:ext cx="1203231" cy="1137608"/>
        </a:xfrm>
        <a:prstGeom prst="roundRect">
          <a:avLst>
            <a:gd name="adj" fmla="val 10000"/>
          </a:avLst>
        </a:prstGeom>
        <a:solidFill>
          <a:srgbClr val="25C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65F7E-5964-4CDB-A2F2-C7830B6C5908}">
      <dsp:nvSpPr>
        <dsp:cNvPr id="0" name=""/>
        <dsp:cNvSpPr/>
      </dsp:nvSpPr>
      <dsp:spPr>
        <a:xfrm>
          <a:off x="2576624" y="2996355"/>
          <a:ext cx="1203231" cy="1137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Физическое лицо </a:t>
          </a:r>
          <a:r>
            <a:rPr lang="ru-RU" sz="900" kern="1200" dirty="0"/>
            <a:t>(производители товаров, работ, услуг)</a:t>
          </a:r>
        </a:p>
      </dsp:txBody>
      <dsp:txXfrm>
        <a:off x="2609943" y="3029674"/>
        <a:ext cx="1136593" cy="1070970"/>
      </dsp:txXfrm>
    </dsp:sp>
    <dsp:sp modelId="{7A27397B-605E-4367-B2B5-B15E434CA939}">
      <dsp:nvSpPr>
        <dsp:cNvPr id="0" name=""/>
        <dsp:cNvSpPr/>
      </dsp:nvSpPr>
      <dsp:spPr>
        <a:xfrm>
          <a:off x="3938285" y="2988084"/>
          <a:ext cx="1703699" cy="1137601"/>
        </a:xfrm>
        <a:prstGeom prst="roundRect">
          <a:avLst>
            <a:gd name="adj" fmla="val 10000"/>
          </a:avLst>
        </a:prstGeom>
        <a:solidFill>
          <a:srgbClr val="25C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755EE-FB50-4AF2-8E25-E84613D71B41}">
      <dsp:nvSpPr>
        <dsp:cNvPr id="0" name=""/>
        <dsp:cNvSpPr/>
      </dsp:nvSpPr>
      <dsp:spPr>
        <a:xfrm>
          <a:off x="4068687" y="3111966"/>
          <a:ext cx="1703699" cy="113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Индивидуальный предприниматель</a:t>
          </a:r>
        </a:p>
      </dsp:txBody>
      <dsp:txXfrm>
        <a:off x="4102006" y="3145285"/>
        <a:ext cx="1637061" cy="1070963"/>
      </dsp:txXfrm>
    </dsp:sp>
    <dsp:sp modelId="{44260019-AB2E-41FA-8634-09C166F73BA3}">
      <dsp:nvSpPr>
        <dsp:cNvPr id="0" name=""/>
        <dsp:cNvSpPr/>
      </dsp:nvSpPr>
      <dsp:spPr>
        <a:xfrm>
          <a:off x="5878101" y="2865430"/>
          <a:ext cx="1939832" cy="1355691"/>
        </a:xfrm>
        <a:prstGeom prst="roundRect">
          <a:avLst>
            <a:gd name="adj" fmla="val 10000"/>
          </a:avLst>
        </a:prstGeom>
        <a:solidFill>
          <a:srgbClr val="25C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A311B-C9C3-490B-A9F5-DF71220A3519}">
      <dsp:nvSpPr>
        <dsp:cNvPr id="0" name=""/>
        <dsp:cNvSpPr/>
      </dsp:nvSpPr>
      <dsp:spPr>
        <a:xfrm>
          <a:off x="6008503" y="2989313"/>
          <a:ext cx="1939832" cy="1355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/>
            <a:t>Некоммерческим организациям </a:t>
          </a:r>
          <a:r>
            <a:rPr lang="ru-RU" sz="1100" kern="1200" dirty="0"/>
            <a:t/>
          </a:r>
          <a:br>
            <a:rPr lang="ru-RU" sz="1100" kern="1200" dirty="0"/>
          </a:br>
          <a:r>
            <a:rPr lang="ru-RU" sz="900" kern="1200" dirty="0"/>
            <a:t>(не являющимися государственными (муниципальными) учреждениями )</a:t>
          </a:r>
        </a:p>
      </dsp:txBody>
      <dsp:txXfrm>
        <a:off x="6048210" y="3029020"/>
        <a:ext cx="1860418" cy="1276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4AAF-2C3C-442E-A9E5-9D90858D9BA1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D4222-BF3E-490D-8142-924DB1087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9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83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06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10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38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818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600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83" algn="l" defTabSz="9136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5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4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4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9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99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1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1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1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4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9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95" indent="0">
              <a:buNone/>
              <a:defRPr sz="2700" b="1"/>
            </a:lvl2pPr>
            <a:lvl3pPr marL="1218060" indent="0">
              <a:buNone/>
              <a:defRPr sz="2400" b="1"/>
            </a:lvl3pPr>
            <a:lvl4pPr marL="1827077" indent="0">
              <a:buNone/>
              <a:defRPr sz="2100" b="1"/>
            </a:lvl4pPr>
            <a:lvl5pPr marL="2436118" indent="0">
              <a:buNone/>
              <a:defRPr sz="2100" b="1"/>
            </a:lvl5pPr>
            <a:lvl6pPr marL="3045112" indent="0">
              <a:buNone/>
              <a:defRPr sz="2100" b="1"/>
            </a:lvl6pPr>
            <a:lvl7pPr marL="3654107" indent="0">
              <a:buNone/>
              <a:defRPr sz="2100" b="1"/>
            </a:lvl7pPr>
            <a:lvl8pPr marL="4263147" indent="0">
              <a:buNone/>
              <a:defRPr sz="2100" b="1"/>
            </a:lvl8pPr>
            <a:lvl9pPr marL="487217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8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95" indent="0">
              <a:buNone/>
              <a:defRPr sz="2700" b="1"/>
            </a:lvl2pPr>
            <a:lvl3pPr marL="1218060" indent="0">
              <a:buNone/>
              <a:defRPr sz="2400" b="1"/>
            </a:lvl3pPr>
            <a:lvl4pPr marL="1827077" indent="0">
              <a:buNone/>
              <a:defRPr sz="2100" b="1"/>
            </a:lvl4pPr>
            <a:lvl5pPr marL="2436118" indent="0">
              <a:buNone/>
              <a:defRPr sz="2100" b="1"/>
            </a:lvl5pPr>
            <a:lvl6pPr marL="3045112" indent="0">
              <a:buNone/>
              <a:defRPr sz="2100" b="1"/>
            </a:lvl6pPr>
            <a:lvl7pPr marL="3654107" indent="0">
              <a:buNone/>
              <a:defRPr sz="2100" b="1"/>
            </a:lvl7pPr>
            <a:lvl8pPr marL="4263147" indent="0">
              <a:buNone/>
              <a:defRPr sz="2100" b="1"/>
            </a:lvl8pPr>
            <a:lvl9pPr marL="487217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5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2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8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1" y="27306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95" indent="0">
              <a:buNone/>
              <a:defRPr sz="1600"/>
            </a:lvl2pPr>
            <a:lvl3pPr marL="1218060" indent="0">
              <a:buNone/>
              <a:defRPr sz="1300"/>
            </a:lvl3pPr>
            <a:lvl4pPr marL="1827077" indent="0">
              <a:buNone/>
              <a:defRPr sz="1200"/>
            </a:lvl4pPr>
            <a:lvl5pPr marL="2436118" indent="0">
              <a:buNone/>
              <a:defRPr sz="1200"/>
            </a:lvl5pPr>
            <a:lvl6pPr marL="3045112" indent="0">
              <a:buNone/>
              <a:defRPr sz="1200"/>
            </a:lvl6pPr>
            <a:lvl7pPr marL="3654107" indent="0">
              <a:buNone/>
              <a:defRPr sz="1200"/>
            </a:lvl7pPr>
            <a:lvl8pPr marL="4263147" indent="0">
              <a:buNone/>
              <a:defRPr sz="1200"/>
            </a:lvl8pPr>
            <a:lvl9pPr marL="487217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62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98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95" indent="0">
              <a:buNone/>
              <a:defRPr sz="3700"/>
            </a:lvl2pPr>
            <a:lvl3pPr marL="1218060" indent="0">
              <a:buNone/>
              <a:defRPr sz="3200"/>
            </a:lvl3pPr>
            <a:lvl4pPr marL="1827077" indent="0">
              <a:buNone/>
              <a:defRPr sz="2700"/>
            </a:lvl4pPr>
            <a:lvl5pPr marL="2436118" indent="0">
              <a:buNone/>
              <a:defRPr sz="2700"/>
            </a:lvl5pPr>
            <a:lvl6pPr marL="3045112" indent="0">
              <a:buNone/>
              <a:defRPr sz="2700"/>
            </a:lvl6pPr>
            <a:lvl7pPr marL="3654107" indent="0">
              <a:buNone/>
              <a:defRPr sz="2700"/>
            </a:lvl7pPr>
            <a:lvl8pPr marL="4263147" indent="0">
              <a:buNone/>
              <a:defRPr sz="2700"/>
            </a:lvl8pPr>
            <a:lvl9pPr marL="4872170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95" indent="0">
              <a:buNone/>
              <a:defRPr sz="1600"/>
            </a:lvl2pPr>
            <a:lvl3pPr marL="1218060" indent="0">
              <a:buNone/>
              <a:defRPr sz="1300"/>
            </a:lvl3pPr>
            <a:lvl4pPr marL="1827077" indent="0">
              <a:buNone/>
              <a:defRPr sz="1200"/>
            </a:lvl4pPr>
            <a:lvl5pPr marL="2436118" indent="0">
              <a:buNone/>
              <a:defRPr sz="1200"/>
            </a:lvl5pPr>
            <a:lvl6pPr marL="3045112" indent="0">
              <a:buNone/>
              <a:defRPr sz="1200"/>
            </a:lvl6pPr>
            <a:lvl7pPr marL="3654107" indent="0">
              <a:buNone/>
              <a:defRPr sz="1200"/>
            </a:lvl7pPr>
            <a:lvl8pPr marL="4263147" indent="0">
              <a:buNone/>
              <a:defRPr sz="1200"/>
            </a:lvl8pPr>
            <a:lvl9pPr marL="487217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1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9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84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80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5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0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5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6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7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0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82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07" indent="0">
              <a:buNone/>
              <a:defRPr sz="2700" b="1"/>
            </a:lvl2pPr>
            <a:lvl3pPr marL="1218270" indent="0">
              <a:buNone/>
              <a:defRPr sz="2400" b="1"/>
            </a:lvl3pPr>
            <a:lvl4pPr marL="1827394" indent="0">
              <a:buNone/>
              <a:defRPr sz="2100" b="1"/>
            </a:lvl4pPr>
            <a:lvl5pPr marL="2436538" indent="0">
              <a:buNone/>
              <a:defRPr sz="2100" b="1"/>
            </a:lvl5pPr>
            <a:lvl6pPr marL="3045644" indent="0">
              <a:buNone/>
              <a:defRPr sz="2100" b="1"/>
            </a:lvl6pPr>
            <a:lvl7pPr marL="3654751" indent="0">
              <a:buNone/>
              <a:defRPr sz="2100" b="1"/>
            </a:lvl7pPr>
            <a:lvl8pPr marL="4263893" indent="0">
              <a:buNone/>
              <a:defRPr sz="2100" b="1"/>
            </a:lvl8pPr>
            <a:lvl9pPr marL="487302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07" indent="0">
              <a:buNone/>
              <a:defRPr sz="2700" b="1"/>
            </a:lvl2pPr>
            <a:lvl3pPr marL="1218270" indent="0">
              <a:buNone/>
              <a:defRPr sz="2400" b="1"/>
            </a:lvl3pPr>
            <a:lvl4pPr marL="1827394" indent="0">
              <a:buNone/>
              <a:defRPr sz="2100" b="1"/>
            </a:lvl4pPr>
            <a:lvl5pPr marL="2436538" indent="0">
              <a:buNone/>
              <a:defRPr sz="2100" b="1"/>
            </a:lvl5pPr>
            <a:lvl6pPr marL="3045644" indent="0">
              <a:buNone/>
              <a:defRPr sz="2100" b="1"/>
            </a:lvl6pPr>
            <a:lvl7pPr marL="3654751" indent="0">
              <a:buNone/>
              <a:defRPr sz="2100" b="1"/>
            </a:lvl7pPr>
            <a:lvl8pPr marL="4263893" indent="0">
              <a:buNone/>
              <a:defRPr sz="2100" b="1"/>
            </a:lvl8pPr>
            <a:lvl9pPr marL="487302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4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58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4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2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3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7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86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1" y="27306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1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07" indent="0">
              <a:buNone/>
              <a:defRPr sz="1600"/>
            </a:lvl2pPr>
            <a:lvl3pPr marL="1218270" indent="0">
              <a:buNone/>
              <a:defRPr sz="1300"/>
            </a:lvl3pPr>
            <a:lvl4pPr marL="1827394" indent="0">
              <a:buNone/>
              <a:defRPr sz="1200"/>
            </a:lvl4pPr>
            <a:lvl5pPr marL="2436538" indent="0">
              <a:buNone/>
              <a:defRPr sz="1200"/>
            </a:lvl5pPr>
            <a:lvl6pPr marL="3045644" indent="0">
              <a:buNone/>
              <a:defRPr sz="1200"/>
            </a:lvl6pPr>
            <a:lvl7pPr marL="3654751" indent="0">
              <a:buNone/>
              <a:defRPr sz="1200"/>
            </a:lvl7pPr>
            <a:lvl8pPr marL="4263893" indent="0">
              <a:buNone/>
              <a:defRPr sz="1200"/>
            </a:lvl8pPr>
            <a:lvl9pPr marL="48730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50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07" indent="0">
              <a:buNone/>
              <a:defRPr sz="3700"/>
            </a:lvl2pPr>
            <a:lvl3pPr marL="1218270" indent="0">
              <a:buNone/>
              <a:defRPr sz="3200"/>
            </a:lvl3pPr>
            <a:lvl4pPr marL="1827394" indent="0">
              <a:buNone/>
              <a:defRPr sz="2700"/>
            </a:lvl4pPr>
            <a:lvl5pPr marL="2436538" indent="0">
              <a:buNone/>
              <a:defRPr sz="2700"/>
            </a:lvl5pPr>
            <a:lvl6pPr marL="3045644" indent="0">
              <a:buNone/>
              <a:defRPr sz="2700"/>
            </a:lvl6pPr>
            <a:lvl7pPr marL="3654751" indent="0">
              <a:buNone/>
              <a:defRPr sz="2700"/>
            </a:lvl7pPr>
            <a:lvl8pPr marL="4263893" indent="0">
              <a:buNone/>
              <a:defRPr sz="2700"/>
            </a:lvl8pPr>
            <a:lvl9pPr marL="4873020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3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07" indent="0">
              <a:buNone/>
              <a:defRPr sz="1600"/>
            </a:lvl2pPr>
            <a:lvl3pPr marL="1218270" indent="0">
              <a:buNone/>
              <a:defRPr sz="1300"/>
            </a:lvl3pPr>
            <a:lvl4pPr marL="1827394" indent="0">
              <a:buNone/>
              <a:defRPr sz="1200"/>
            </a:lvl4pPr>
            <a:lvl5pPr marL="2436538" indent="0">
              <a:buNone/>
              <a:defRPr sz="1200"/>
            </a:lvl5pPr>
            <a:lvl6pPr marL="3045644" indent="0">
              <a:buNone/>
              <a:defRPr sz="1200"/>
            </a:lvl6pPr>
            <a:lvl7pPr marL="3654751" indent="0">
              <a:buNone/>
              <a:defRPr sz="1200"/>
            </a:lvl7pPr>
            <a:lvl8pPr marL="4263893" indent="0">
              <a:buNone/>
              <a:defRPr sz="1200"/>
            </a:lvl8pPr>
            <a:lvl9pPr marL="487302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41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37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66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1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30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50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1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8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2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4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6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21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090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87" indent="0">
              <a:buNone/>
              <a:defRPr sz="2700" b="1"/>
            </a:lvl2pPr>
            <a:lvl3pPr marL="1218420" indent="0">
              <a:buNone/>
              <a:defRPr sz="2400" b="1"/>
            </a:lvl3pPr>
            <a:lvl4pPr marL="1827621" indent="0">
              <a:buNone/>
              <a:defRPr sz="2100" b="1"/>
            </a:lvl4pPr>
            <a:lvl5pPr marL="2436838" indent="0">
              <a:buNone/>
              <a:defRPr sz="2100" b="1"/>
            </a:lvl5pPr>
            <a:lvl6pPr marL="3046024" indent="0">
              <a:buNone/>
              <a:defRPr sz="2100" b="1"/>
            </a:lvl6pPr>
            <a:lvl7pPr marL="3655211" indent="0">
              <a:buNone/>
              <a:defRPr sz="2100" b="1"/>
            </a:lvl7pPr>
            <a:lvl8pPr marL="4264427" indent="0">
              <a:buNone/>
              <a:defRPr sz="2100" b="1"/>
            </a:lvl8pPr>
            <a:lvl9pPr marL="487362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87" indent="0">
              <a:buNone/>
              <a:defRPr sz="2700" b="1"/>
            </a:lvl2pPr>
            <a:lvl3pPr marL="1218420" indent="0">
              <a:buNone/>
              <a:defRPr sz="2400" b="1"/>
            </a:lvl3pPr>
            <a:lvl4pPr marL="1827621" indent="0">
              <a:buNone/>
              <a:defRPr sz="2100" b="1"/>
            </a:lvl4pPr>
            <a:lvl5pPr marL="2436838" indent="0">
              <a:buNone/>
              <a:defRPr sz="2100" b="1"/>
            </a:lvl5pPr>
            <a:lvl6pPr marL="3046024" indent="0">
              <a:buNone/>
              <a:defRPr sz="2100" b="1"/>
            </a:lvl6pPr>
            <a:lvl7pPr marL="3655211" indent="0">
              <a:buNone/>
              <a:defRPr sz="2100" b="1"/>
            </a:lvl7pPr>
            <a:lvl8pPr marL="4264427" indent="0">
              <a:buNone/>
              <a:defRPr sz="2100" b="1"/>
            </a:lvl8pPr>
            <a:lvl9pPr marL="487362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12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61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15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1" y="273061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1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87" indent="0">
              <a:buNone/>
              <a:defRPr sz="1600"/>
            </a:lvl2pPr>
            <a:lvl3pPr marL="1218420" indent="0">
              <a:buNone/>
              <a:defRPr sz="1300"/>
            </a:lvl3pPr>
            <a:lvl4pPr marL="1827621" indent="0">
              <a:buNone/>
              <a:defRPr sz="1200"/>
            </a:lvl4pPr>
            <a:lvl5pPr marL="2436838" indent="0">
              <a:buNone/>
              <a:defRPr sz="1200"/>
            </a:lvl5pPr>
            <a:lvl6pPr marL="3046024" indent="0">
              <a:buNone/>
              <a:defRPr sz="1200"/>
            </a:lvl6pPr>
            <a:lvl7pPr marL="3655211" indent="0">
              <a:buNone/>
              <a:defRPr sz="1200"/>
            </a:lvl7pPr>
            <a:lvl8pPr marL="4264427" indent="0">
              <a:buNone/>
              <a:defRPr sz="1200"/>
            </a:lvl8pPr>
            <a:lvl9pPr marL="487362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9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87" indent="0">
              <a:buNone/>
              <a:defRPr sz="3700"/>
            </a:lvl2pPr>
            <a:lvl3pPr marL="1218420" indent="0">
              <a:buNone/>
              <a:defRPr sz="3200"/>
            </a:lvl3pPr>
            <a:lvl4pPr marL="1827621" indent="0">
              <a:buNone/>
              <a:defRPr sz="2700"/>
            </a:lvl4pPr>
            <a:lvl5pPr marL="2436838" indent="0">
              <a:buNone/>
              <a:defRPr sz="2700"/>
            </a:lvl5pPr>
            <a:lvl6pPr marL="3046024" indent="0">
              <a:buNone/>
              <a:defRPr sz="2700"/>
            </a:lvl6pPr>
            <a:lvl7pPr marL="3655211" indent="0">
              <a:buNone/>
              <a:defRPr sz="2700"/>
            </a:lvl7pPr>
            <a:lvl8pPr marL="4264427" indent="0">
              <a:buNone/>
              <a:defRPr sz="2700"/>
            </a:lvl8pPr>
            <a:lvl9pPr marL="4873629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87" indent="0">
              <a:buNone/>
              <a:defRPr sz="1600"/>
            </a:lvl2pPr>
            <a:lvl3pPr marL="1218420" indent="0">
              <a:buNone/>
              <a:defRPr sz="1300"/>
            </a:lvl3pPr>
            <a:lvl4pPr marL="1827621" indent="0">
              <a:buNone/>
              <a:defRPr sz="1200"/>
            </a:lvl4pPr>
            <a:lvl5pPr marL="2436838" indent="0">
              <a:buNone/>
              <a:defRPr sz="1200"/>
            </a:lvl5pPr>
            <a:lvl6pPr marL="3046024" indent="0">
              <a:buNone/>
              <a:defRPr sz="1200"/>
            </a:lvl6pPr>
            <a:lvl7pPr marL="3655211" indent="0">
              <a:buNone/>
              <a:defRPr sz="1200"/>
            </a:lvl7pPr>
            <a:lvl8pPr marL="4264427" indent="0">
              <a:buNone/>
              <a:defRPr sz="1200"/>
            </a:lvl8pPr>
            <a:lvl9pPr marL="487362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7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0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94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4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6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9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1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5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380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6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3" indent="0">
              <a:buNone/>
              <a:defRPr sz="2000" b="1"/>
            </a:lvl2pPr>
            <a:lvl3pPr marL="913606" indent="0">
              <a:buNone/>
              <a:defRPr sz="1900" b="1"/>
            </a:lvl3pPr>
            <a:lvl4pPr marL="1370410" indent="0">
              <a:buNone/>
              <a:defRPr sz="1600" b="1"/>
            </a:lvl4pPr>
            <a:lvl5pPr marL="1827213" indent="0">
              <a:buNone/>
              <a:defRPr sz="1600" b="1"/>
            </a:lvl5pPr>
            <a:lvl6pPr marL="2284038" indent="0">
              <a:buNone/>
              <a:defRPr sz="1600" b="1"/>
            </a:lvl6pPr>
            <a:lvl7pPr marL="274081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3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83" indent="0">
              <a:buNone/>
              <a:defRPr sz="2000" b="1"/>
            </a:lvl2pPr>
            <a:lvl3pPr marL="913606" indent="0">
              <a:buNone/>
              <a:defRPr sz="1900" b="1"/>
            </a:lvl3pPr>
            <a:lvl4pPr marL="1370410" indent="0">
              <a:buNone/>
              <a:defRPr sz="1600" b="1"/>
            </a:lvl4pPr>
            <a:lvl5pPr marL="1827213" indent="0">
              <a:buNone/>
              <a:defRPr sz="1600" b="1"/>
            </a:lvl5pPr>
            <a:lvl6pPr marL="2284038" indent="0">
              <a:buNone/>
              <a:defRPr sz="1600" b="1"/>
            </a:lvl6pPr>
            <a:lvl7pPr marL="2740818" indent="0">
              <a:buNone/>
              <a:defRPr sz="1600" b="1"/>
            </a:lvl7pPr>
            <a:lvl8pPr marL="3197600" indent="0">
              <a:buNone/>
              <a:defRPr sz="1600" b="1"/>
            </a:lvl8pPr>
            <a:lvl9pPr marL="365438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516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03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11" indent="0">
              <a:buNone/>
              <a:defRPr sz="2700" b="1"/>
            </a:lvl2pPr>
            <a:lvl3pPr marL="1218460" indent="0">
              <a:buNone/>
              <a:defRPr sz="2400" b="1"/>
            </a:lvl3pPr>
            <a:lvl4pPr marL="1827685" indent="0">
              <a:buNone/>
              <a:defRPr sz="2100" b="1"/>
            </a:lvl4pPr>
            <a:lvl5pPr marL="2436922" indent="0">
              <a:buNone/>
              <a:defRPr sz="2100" b="1"/>
            </a:lvl5pPr>
            <a:lvl6pPr marL="3046133" indent="0">
              <a:buNone/>
              <a:defRPr sz="2100" b="1"/>
            </a:lvl6pPr>
            <a:lvl7pPr marL="3655347" indent="0">
              <a:buNone/>
              <a:defRPr sz="2100" b="1"/>
            </a:lvl7pPr>
            <a:lvl8pPr marL="4264581" indent="0">
              <a:buNone/>
              <a:defRPr sz="2100" b="1"/>
            </a:lvl8pPr>
            <a:lvl9pPr marL="487380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11" indent="0">
              <a:buNone/>
              <a:defRPr sz="2700" b="1"/>
            </a:lvl2pPr>
            <a:lvl3pPr marL="1218460" indent="0">
              <a:buNone/>
              <a:defRPr sz="2400" b="1"/>
            </a:lvl3pPr>
            <a:lvl4pPr marL="1827685" indent="0">
              <a:buNone/>
              <a:defRPr sz="2100" b="1"/>
            </a:lvl4pPr>
            <a:lvl5pPr marL="2436922" indent="0">
              <a:buNone/>
              <a:defRPr sz="2100" b="1"/>
            </a:lvl5pPr>
            <a:lvl6pPr marL="3046133" indent="0">
              <a:buNone/>
              <a:defRPr sz="2100" b="1"/>
            </a:lvl6pPr>
            <a:lvl7pPr marL="3655347" indent="0">
              <a:buNone/>
              <a:defRPr sz="2100" b="1"/>
            </a:lvl7pPr>
            <a:lvl8pPr marL="4264581" indent="0">
              <a:buNone/>
              <a:defRPr sz="2100" b="1"/>
            </a:lvl8pPr>
            <a:lvl9pPr marL="487380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63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33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94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11" indent="0">
              <a:buNone/>
              <a:defRPr sz="1600"/>
            </a:lvl2pPr>
            <a:lvl3pPr marL="1218460" indent="0">
              <a:buNone/>
              <a:defRPr sz="1300"/>
            </a:lvl3pPr>
            <a:lvl4pPr marL="1827685" indent="0">
              <a:buNone/>
              <a:defRPr sz="1200"/>
            </a:lvl4pPr>
            <a:lvl5pPr marL="2436922" indent="0">
              <a:buNone/>
              <a:defRPr sz="1200"/>
            </a:lvl5pPr>
            <a:lvl6pPr marL="3046133" indent="0">
              <a:buNone/>
              <a:defRPr sz="1200"/>
            </a:lvl6pPr>
            <a:lvl7pPr marL="3655347" indent="0">
              <a:buNone/>
              <a:defRPr sz="1200"/>
            </a:lvl7pPr>
            <a:lvl8pPr marL="4264581" indent="0">
              <a:buNone/>
              <a:defRPr sz="1200"/>
            </a:lvl8pPr>
            <a:lvl9pPr marL="487380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08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11" indent="0">
              <a:buNone/>
              <a:defRPr sz="3700"/>
            </a:lvl2pPr>
            <a:lvl3pPr marL="1218460" indent="0">
              <a:buNone/>
              <a:defRPr sz="3200"/>
            </a:lvl3pPr>
            <a:lvl4pPr marL="1827685" indent="0">
              <a:buNone/>
              <a:defRPr sz="2700"/>
            </a:lvl4pPr>
            <a:lvl5pPr marL="2436922" indent="0">
              <a:buNone/>
              <a:defRPr sz="2700"/>
            </a:lvl5pPr>
            <a:lvl6pPr marL="3046133" indent="0">
              <a:buNone/>
              <a:defRPr sz="2700"/>
            </a:lvl6pPr>
            <a:lvl7pPr marL="3655347" indent="0">
              <a:buNone/>
              <a:defRPr sz="2700"/>
            </a:lvl7pPr>
            <a:lvl8pPr marL="4264581" indent="0">
              <a:buNone/>
              <a:defRPr sz="2700"/>
            </a:lvl8pPr>
            <a:lvl9pPr marL="4873805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9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11" indent="0">
              <a:buNone/>
              <a:defRPr sz="1600"/>
            </a:lvl2pPr>
            <a:lvl3pPr marL="1218460" indent="0">
              <a:buNone/>
              <a:defRPr sz="1300"/>
            </a:lvl3pPr>
            <a:lvl4pPr marL="1827685" indent="0">
              <a:buNone/>
              <a:defRPr sz="1200"/>
            </a:lvl4pPr>
            <a:lvl5pPr marL="2436922" indent="0">
              <a:buNone/>
              <a:defRPr sz="1200"/>
            </a:lvl5pPr>
            <a:lvl6pPr marL="3046133" indent="0">
              <a:buNone/>
              <a:defRPr sz="1200"/>
            </a:lvl6pPr>
            <a:lvl7pPr marL="3655347" indent="0">
              <a:buNone/>
              <a:defRPr sz="1200"/>
            </a:lvl7pPr>
            <a:lvl8pPr marL="4264581" indent="0">
              <a:buNone/>
              <a:defRPr sz="1200"/>
            </a:lvl8pPr>
            <a:lvl9pPr marL="487380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39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46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75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654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3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308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61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0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34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6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9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56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63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23" indent="0">
              <a:buNone/>
              <a:defRPr sz="2700" b="1"/>
            </a:lvl2pPr>
            <a:lvl3pPr marL="1218670" indent="0">
              <a:buNone/>
              <a:defRPr sz="2400" b="1"/>
            </a:lvl3pPr>
            <a:lvl4pPr marL="1828002" indent="0">
              <a:buNone/>
              <a:defRPr sz="2100" b="1"/>
            </a:lvl4pPr>
            <a:lvl5pPr marL="2437342" indent="0">
              <a:buNone/>
              <a:defRPr sz="2100" b="1"/>
            </a:lvl5pPr>
            <a:lvl6pPr marL="3046665" indent="0">
              <a:buNone/>
              <a:defRPr sz="2100" b="1"/>
            </a:lvl6pPr>
            <a:lvl7pPr marL="3655991" indent="0">
              <a:buNone/>
              <a:defRPr sz="2100" b="1"/>
            </a:lvl7pPr>
            <a:lvl8pPr marL="4265328" indent="0">
              <a:buNone/>
              <a:defRPr sz="2100" b="1"/>
            </a:lvl8pPr>
            <a:lvl9pPr marL="487465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23" indent="0">
              <a:buNone/>
              <a:defRPr sz="2700" b="1"/>
            </a:lvl2pPr>
            <a:lvl3pPr marL="1218670" indent="0">
              <a:buNone/>
              <a:defRPr sz="2400" b="1"/>
            </a:lvl3pPr>
            <a:lvl4pPr marL="1828002" indent="0">
              <a:buNone/>
              <a:defRPr sz="2100" b="1"/>
            </a:lvl4pPr>
            <a:lvl5pPr marL="2437342" indent="0">
              <a:buNone/>
              <a:defRPr sz="2100" b="1"/>
            </a:lvl5pPr>
            <a:lvl6pPr marL="3046665" indent="0">
              <a:buNone/>
              <a:defRPr sz="2100" b="1"/>
            </a:lvl6pPr>
            <a:lvl7pPr marL="3655991" indent="0">
              <a:buNone/>
              <a:defRPr sz="2100" b="1"/>
            </a:lvl7pPr>
            <a:lvl8pPr marL="4265328" indent="0">
              <a:buNone/>
              <a:defRPr sz="2100" b="1"/>
            </a:lvl8pPr>
            <a:lvl9pPr marL="4874659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07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16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82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27307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23" indent="0">
              <a:buNone/>
              <a:defRPr sz="1600"/>
            </a:lvl2pPr>
            <a:lvl3pPr marL="1218670" indent="0">
              <a:buNone/>
              <a:defRPr sz="1300"/>
            </a:lvl3pPr>
            <a:lvl4pPr marL="1828002" indent="0">
              <a:buNone/>
              <a:defRPr sz="1200"/>
            </a:lvl4pPr>
            <a:lvl5pPr marL="2437342" indent="0">
              <a:buNone/>
              <a:defRPr sz="1200"/>
            </a:lvl5pPr>
            <a:lvl6pPr marL="3046665" indent="0">
              <a:buNone/>
              <a:defRPr sz="1200"/>
            </a:lvl6pPr>
            <a:lvl7pPr marL="3655991" indent="0">
              <a:buNone/>
              <a:defRPr sz="1200"/>
            </a:lvl7pPr>
            <a:lvl8pPr marL="4265328" indent="0">
              <a:buNone/>
              <a:defRPr sz="1200"/>
            </a:lvl8pPr>
            <a:lvl9pPr marL="487465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51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23" indent="0">
              <a:buNone/>
              <a:defRPr sz="3700"/>
            </a:lvl2pPr>
            <a:lvl3pPr marL="1218670" indent="0">
              <a:buNone/>
              <a:defRPr sz="3200"/>
            </a:lvl3pPr>
            <a:lvl4pPr marL="1828002" indent="0">
              <a:buNone/>
              <a:defRPr sz="2700"/>
            </a:lvl4pPr>
            <a:lvl5pPr marL="2437342" indent="0">
              <a:buNone/>
              <a:defRPr sz="2700"/>
            </a:lvl5pPr>
            <a:lvl6pPr marL="3046665" indent="0">
              <a:buNone/>
              <a:defRPr sz="2700"/>
            </a:lvl6pPr>
            <a:lvl7pPr marL="3655991" indent="0">
              <a:buNone/>
              <a:defRPr sz="2700"/>
            </a:lvl7pPr>
            <a:lvl8pPr marL="4265328" indent="0">
              <a:buNone/>
              <a:defRPr sz="2700"/>
            </a:lvl8pPr>
            <a:lvl9pPr marL="4874659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8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23" indent="0">
              <a:buNone/>
              <a:defRPr sz="1600"/>
            </a:lvl2pPr>
            <a:lvl3pPr marL="1218670" indent="0">
              <a:buNone/>
              <a:defRPr sz="1300"/>
            </a:lvl3pPr>
            <a:lvl4pPr marL="1828002" indent="0">
              <a:buNone/>
              <a:defRPr sz="1200"/>
            </a:lvl4pPr>
            <a:lvl5pPr marL="2437342" indent="0">
              <a:buNone/>
              <a:defRPr sz="1200"/>
            </a:lvl5pPr>
            <a:lvl6pPr marL="3046665" indent="0">
              <a:buNone/>
              <a:defRPr sz="1200"/>
            </a:lvl6pPr>
            <a:lvl7pPr marL="3655991" indent="0">
              <a:buNone/>
              <a:defRPr sz="1200"/>
            </a:lvl7pPr>
            <a:lvl8pPr marL="4265328" indent="0">
              <a:buNone/>
              <a:defRPr sz="1200"/>
            </a:lvl8pPr>
            <a:lvl9pPr marL="4874659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7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9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67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0" i="0">
                <a:solidFill>
                  <a:srgbClr val="2D75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866D-5DF2-449B-AFA8-61D7B919D9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325B2-8DC9-433B-8175-9B3CCBB74C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61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76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00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05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4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097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3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26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11" y="27306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8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5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9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23" indent="0">
              <a:buNone/>
              <a:defRPr sz="1600"/>
            </a:lvl2pPr>
            <a:lvl3pPr marL="1219050" indent="0">
              <a:buNone/>
              <a:defRPr sz="1300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4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83" indent="0">
              <a:buNone/>
              <a:defRPr sz="1200"/>
            </a:lvl2pPr>
            <a:lvl3pPr marL="913606" indent="0">
              <a:buNone/>
              <a:defRPr sz="1100"/>
            </a:lvl3pPr>
            <a:lvl4pPr marL="1370410" indent="0">
              <a:buNone/>
              <a:defRPr sz="900"/>
            </a:lvl4pPr>
            <a:lvl5pPr marL="1827213" indent="0">
              <a:buNone/>
              <a:defRPr sz="900"/>
            </a:lvl5pPr>
            <a:lvl6pPr marL="2284038" indent="0">
              <a:buNone/>
              <a:defRPr sz="900"/>
            </a:lvl6pPr>
            <a:lvl7pPr marL="2740818" indent="0">
              <a:buNone/>
              <a:defRPr sz="900"/>
            </a:lvl7pPr>
            <a:lvl8pPr marL="3197600" indent="0">
              <a:buNone/>
              <a:defRPr sz="900"/>
            </a:lvl8pPr>
            <a:lvl9pPr marL="36543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136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280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7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83" indent="0">
              <a:buNone/>
              <a:defRPr sz="2800"/>
            </a:lvl2pPr>
            <a:lvl3pPr marL="913606" indent="0">
              <a:buNone/>
              <a:defRPr sz="2400"/>
            </a:lvl3pPr>
            <a:lvl4pPr marL="1370410" indent="0">
              <a:buNone/>
              <a:defRPr sz="2000"/>
            </a:lvl4pPr>
            <a:lvl5pPr marL="1827213" indent="0">
              <a:buNone/>
              <a:defRPr sz="2000"/>
            </a:lvl5pPr>
            <a:lvl6pPr marL="2284038" indent="0">
              <a:buNone/>
              <a:defRPr sz="2000"/>
            </a:lvl6pPr>
            <a:lvl7pPr marL="2740818" indent="0">
              <a:buNone/>
              <a:defRPr sz="2000"/>
            </a:lvl7pPr>
            <a:lvl8pPr marL="3197600" indent="0">
              <a:buNone/>
              <a:defRPr sz="2000"/>
            </a:lvl8pPr>
            <a:lvl9pPr marL="365438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8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83" indent="0">
              <a:buNone/>
              <a:defRPr sz="1200"/>
            </a:lvl2pPr>
            <a:lvl3pPr marL="913606" indent="0">
              <a:buNone/>
              <a:defRPr sz="1100"/>
            </a:lvl3pPr>
            <a:lvl4pPr marL="1370410" indent="0">
              <a:buNone/>
              <a:defRPr sz="900"/>
            </a:lvl4pPr>
            <a:lvl5pPr marL="1827213" indent="0">
              <a:buNone/>
              <a:defRPr sz="900"/>
            </a:lvl5pPr>
            <a:lvl6pPr marL="2284038" indent="0">
              <a:buNone/>
              <a:defRPr sz="900"/>
            </a:lvl6pPr>
            <a:lvl7pPr marL="2740818" indent="0">
              <a:buNone/>
              <a:defRPr sz="900"/>
            </a:lvl7pPr>
            <a:lvl8pPr marL="3197600" indent="0">
              <a:buNone/>
              <a:defRPr sz="900"/>
            </a:lvl8pPr>
            <a:lvl9pPr marL="365438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0" tIns="45718" rIns="91370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370" tIns="45718" rIns="91370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70" tIns="45718" rIns="9137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301CE-5105-4B23-8116-DE5E0A57BEAD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370" tIns="45718" rIns="9137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70" tIns="45718" rIns="9137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A100-BC8F-4B3C-BC62-150A3F51A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0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6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18" indent="-342618" algn="l" defTabSz="9136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97" indent="-285517" algn="l" defTabSz="9136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18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00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83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407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10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013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838" indent="-228413" algn="l" defTabSz="9136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83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06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38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18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600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83" algn="l" defTabSz="9136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18" tIns="60909" rIns="121818" bIns="609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18" tIns="60909" rIns="121818" bIns="609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6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060"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06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0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2180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47" indent="-456747" algn="l" defTabSz="12180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86" indent="-380645" algn="l" defTabSz="12180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57" indent="-304496" algn="l" defTabSz="12180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73" indent="-304496" algn="l" defTabSz="12180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14" indent="-304496" algn="l" defTabSz="12180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608" indent="-304496" algn="l" defTabSz="12180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650" indent="-304496" algn="l" defTabSz="12180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668" indent="-304496" algn="l" defTabSz="12180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685" indent="-304496" algn="l" defTabSz="12180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5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6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7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18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12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10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14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7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37" tIns="60918" rIns="121837" bIns="609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37" tIns="60918" rIns="121837" bIns="609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21837" tIns="60918" rIns="121837" bIns="609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27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270"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21837" tIns="60918" rIns="121837" bIns="609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2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21837" tIns="60918" rIns="121837" bIns="609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27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2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3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12182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31" indent="-456831" algn="l" defTabSz="12182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54" indent="-380710" algn="l" defTabSz="12182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823" indent="-304552" algn="l" defTabSz="12182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947" indent="-304552" algn="l" defTabSz="12182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90" indent="-304552" algn="l" defTabSz="12182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96" indent="-304552" algn="l" defTabSz="12182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341" indent="-304552" algn="l" defTabSz="12182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466" indent="-304552" algn="l" defTabSz="12182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591" indent="-304552" algn="l" defTabSz="12182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07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70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94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538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644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751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893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020" algn="l" defTabSz="12182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50" tIns="60925" rIns="121850" bIns="6092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50" tIns="60925" rIns="121850" bIns="6092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21850" tIns="60925" rIns="121850" bIns="6092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2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420"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21850" tIns="60925" rIns="121850" bIns="6092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2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21850" tIns="60925" rIns="121850" bIns="6092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2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42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84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91" indent="-456891" algn="l" defTabSz="12184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74" indent="-380757" algn="l" defTabSz="12184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013" indent="-304592" algn="l" defTabSz="12184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213" indent="-304592" algn="l" defTabSz="12184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430" indent="-304592" algn="l" defTabSz="12184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616" indent="-304592" algn="l" defTabSz="12184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834" indent="-304592" algn="l" defTabSz="12184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036" indent="-304592" algn="l" defTabSz="12184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237" indent="-304592" algn="l" defTabSz="12184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87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0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21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38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24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11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27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629" algn="l" defTabSz="12184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53" tIns="60926" rIns="121853" bIns="6092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53" tIns="60926" rIns="121853" bIns="6092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6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460"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6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53" tIns="60926" rIns="121853" bIns="6092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46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46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121846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11" indent="-456911" algn="l" defTabSz="121846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06" indent="-380769" algn="l" defTabSz="121846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067" indent="-304607" algn="l" defTabSz="1218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291" indent="-304607" algn="l" defTabSz="121846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526" indent="-304607" algn="l" defTabSz="121846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739" indent="-304607" algn="l" defTabSz="1218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976" indent="-304607" algn="l" defTabSz="1218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200" indent="-304607" algn="l" defTabSz="1218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424" indent="-304607" algn="l" defTabSz="121846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1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60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85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22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133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347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581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805" algn="l" defTabSz="12184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72" tIns="60936" rIns="121872" bIns="6093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72" tIns="60936" rIns="121872" bIns="6093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7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670"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72" tIns="60936" rIns="121872" bIns="6093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7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86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12186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95" indent="-456995" algn="l" defTabSz="12186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74" indent="-380834" algn="l" defTabSz="12186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33" indent="-304663" algn="l" defTabSz="12186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664" indent="-304663" algn="l" defTabSz="12186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002" indent="-304663" algn="l" defTabSz="12186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327" indent="-304663" algn="l" defTabSz="1218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666" indent="-304663" algn="l" defTabSz="1218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998" indent="-304663" algn="l" defTabSz="1218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329" indent="-304663" algn="l" defTabSz="12186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23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70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02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42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65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91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28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659" algn="l" defTabSz="12186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6" tIns="60953" rIns="121906" bIns="609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06" tIns="60953" rIns="121906" bIns="609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fld id="{BE309BD8-C9C3-471E-91CC-8A7967492D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050"/>
              <a:t>30.01.2025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121906" tIns="60953" rIns="121906" bIns="6095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50"/>
            <a:fld id="{36AA0EDA-1CE8-4E7D-8991-26B1EA663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05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12190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4"/>
          <p:cNvSpPr txBox="1">
            <a:spLocks/>
          </p:cNvSpPr>
          <p:nvPr/>
        </p:nvSpPr>
        <p:spPr>
          <a:xfrm>
            <a:off x="11836617" y="5999984"/>
            <a:ext cx="310551" cy="365125"/>
          </a:xfrm>
          <a:prstGeom prst="rect">
            <a:avLst/>
          </a:prstGeom>
        </p:spPr>
        <p:txBody>
          <a:bodyPr vert="horz" lIns="121858" tIns="60929" rIns="121858" bIns="60929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" y="61935"/>
            <a:ext cx="1885951" cy="74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1648"/>
            <a:ext cx="12192000" cy="2763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51599" y="193553"/>
            <a:ext cx="9381433" cy="1231091"/>
          </a:xfrm>
          <a:prstGeom prst="rect">
            <a:avLst/>
          </a:prstGeom>
        </p:spPr>
        <p:txBody>
          <a:bodyPr wrap="square" lIns="121858" tIns="60929" rIns="121858" bIns="60929">
            <a:spAutoFit/>
          </a:bodyPr>
          <a:lstStyle/>
          <a:p>
            <a:pPr algn="r" defTabSz="913878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РЕГИОНАЛЬНАЯ ПОДДЕРЖКА В ЦЕЛЯХ СТИМУЛИРОВАНИЯ ЗАНЯТОСТИ ОТДЕЛЬНЫХ КАТЕГОРИЙ ГРАЖДАН</a:t>
            </a:r>
            <a:endParaRPr lang="ru-RU" sz="2400" b="1" cap="all" dirty="0">
              <a:ln w="3175" cmpd="sng">
                <a:noFill/>
              </a:ln>
              <a:solidFill>
                <a:srgbClr val="4F81BD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331EC29A-F57A-9C34-3073-DCEE3DFFD2B9}"/>
              </a:ext>
            </a:extLst>
          </p:cNvPr>
          <p:cNvGrpSpPr/>
          <p:nvPr/>
        </p:nvGrpSpPr>
        <p:grpSpPr>
          <a:xfrm>
            <a:off x="966169" y="1424663"/>
            <a:ext cx="10870447" cy="78927"/>
            <a:chOff x="251520" y="771550"/>
            <a:chExt cx="7128792" cy="72008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2EFBE21B-CDEB-2BC4-A009-72566015BEA4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DD871B40-9F02-5D37-CA78-C6FCE503054F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24" name="CustomShape 1"/>
          <p:cNvSpPr/>
          <p:nvPr/>
        </p:nvSpPr>
        <p:spPr>
          <a:xfrm>
            <a:off x="3513113" y="1612712"/>
            <a:ext cx="2210400" cy="179093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9" name="Group 2"/>
          <p:cNvGrpSpPr/>
          <p:nvPr/>
        </p:nvGrpSpPr>
        <p:grpSpPr>
          <a:xfrm>
            <a:off x="3513113" y="1805108"/>
            <a:ext cx="5438072" cy="1598536"/>
            <a:chOff x="4151880" y="562320"/>
            <a:chExt cx="2368873" cy="1735273"/>
          </a:xfrm>
        </p:grpSpPr>
        <p:sp>
          <p:nvSpPr>
            <p:cNvPr id="21" name="CustomShape 3"/>
            <p:cNvSpPr/>
            <p:nvPr/>
          </p:nvSpPr>
          <p:spPr>
            <a:xfrm>
              <a:off x="4644354" y="562320"/>
              <a:ext cx="1461863" cy="1640871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CustomShape 4"/>
            <p:cNvSpPr/>
            <p:nvPr/>
          </p:nvSpPr>
          <p:spPr>
            <a:xfrm>
              <a:off x="4151880" y="562320"/>
              <a:ext cx="2368873" cy="17352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0840" tIns="60840" rIns="60840" bIns="60840" anchor="ctr">
              <a:noAutofit/>
            </a:bodyPr>
            <a:lstStyle/>
            <a:p>
              <a:pPr algn="ctr" defTabSz="1218330">
                <a:lnSpc>
                  <a:spcPct val="90000"/>
                </a:lnSpc>
                <a:spcAft>
                  <a:spcPts val="748"/>
                </a:spcAft>
              </a:pPr>
              <a:r>
                <a:rPr lang="ru-RU" b="1" spc="-1" dirty="0">
                  <a:solidFill>
                    <a:srgbClr val="000000"/>
                  </a:solidFill>
                  <a:ea typeface="Verdana" panose="020B0604030504040204" pitchFamily="34" charset="0"/>
                </a:rPr>
                <a:t>    </a:t>
              </a:r>
              <a:r>
                <a:rPr lang="ru-RU" sz="2400" b="1" spc="-1" dirty="0">
                  <a:solidFill>
                    <a:srgbClr val="4F81BD">
                      <a:lumMod val="7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Меры </a:t>
              </a:r>
            </a:p>
            <a:p>
              <a:pPr algn="ctr" defTabSz="1218330">
                <a:lnSpc>
                  <a:spcPct val="90000"/>
                </a:lnSpc>
                <a:spcAft>
                  <a:spcPts val="748"/>
                </a:spcAft>
              </a:pPr>
              <a:r>
                <a:rPr lang="ru-RU" sz="2400" b="1" spc="-1" dirty="0">
                  <a:solidFill>
                    <a:srgbClr val="4F81BD">
                      <a:lumMod val="7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государственной</a:t>
              </a:r>
            </a:p>
            <a:p>
              <a:pPr algn="ctr" defTabSz="1218330">
                <a:lnSpc>
                  <a:spcPct val="90000"/>
                </a:lnSpc>
                <a:spcAft>
                  <a:spcPts val="748"/>
                </a:spcAft>
              </a:pPr>
              <a:r>
                <a:rPr lang="ru-RU" sz="2400" b="1" spc="-1" dirty="0">
                  <a:solidFill>
                    <a:srgbClr val="4F81BD">
                      <a:lumMod val="7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поддержки</a:t>
              </a:r>
            </a:p>
          </p:txBody>
        </p:sp>
      </p:grpSp>
      <p:sp>
        <p:nvSpPr>
          <p:cNvPr id="26" name="CustomShape 5"/>
          <p:cNvSpPr/>
          <p:nvPr/>
        </p:nvSpPr>
        <p:spPr>
          <a:xfrm>
            <a:off x="6343075" y="3218729"/>
            <a:ext cx="3656441" cy="1051680"/>
          </a:xfrm>
          <a:custGeom>
            <a:avLst/>
            <a:gdLst/>
            <a:ahLst/>
            <a:cxnLst/>
            <a:rect l="l" t="t" r="r" b="b"/>
            <a:pathLst>
              <a:path w="3316004" h="789058">
                <a:moveTo>
                  <a:pt x="0" y="0"/>
                </a:moveTo>
                <a:lnTo>
                  <a:pt x="0" y="537720"/>
                </a:lnTo>
                <a:lnTo>
                  <a:pt x="3316004" y="537720"/>
                </a:lnTo>
                <a:lnTo>
                  <a:pt x="3316004" y="789058"/>
                </a:lnTo>
              </a:path>
            </a:pathLst>
          </a:cu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7" name="CustomShape 6"/>
          <p:cNvSpPr/>
          <p:nvPr/>
        </p:nvSpPr>
        <p:spPr>
          <a:xfrm>
            <a:off x="1922259" y="3355671"/>
            <a:ext cx="4420800" cy="843060"/>
          </a:xfrm>
          <a:custGeom>
            <a:avLst/>
            <a:gdLst/>
            <a:ahLst/>
            <a:cxnLst/>
            <a:rect l="l" t="t" r="r" b="b"/>
            <a:pathLst>
              <a:path w="3316004" h="789058">
                <a:moveTo>
                  <a:pt x="3316004" y="0"/>
                </a:moveTo>
                <a:lnTo>
                  <a:pt x="3316004" y="537720"/>
                </a:lnTo>
                <a:lnTo>
                  <a:pt x="0" y="537720"/>
                </a:lnTo>
                <a:lnTo>
                  <a:pt x="0" y="789058"/>
                </a:lnTo>
              </a:path>
            </a:pathLst>
          </a:cu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2" name="CustomShape 1"/>
          <p:cNvSpPr/>
          <p:nvPr/>
        </p:nvSpPr>
        <p:spPr>
          <a:xfrm>
            <a:off x="189112" y="4005064"/>
            <a:ext cx="2210400" cy="171282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33" name="Group 20"/>
          <p:cNvGrpSpPr/>
          <p:nvPr/>
        </p:nvGrpSpPr>
        <p:grpSpPr>
          <a:xfrm>
            <a:off x="696421" y="4138019"/>
            <a:ext cx="3213168" cy="1713436"/>
            <a:chOff x="8040240" y="2914200"/>
            <a:chExt cx="2496600" cy="1722600"/>
          </a:xfrm>
        </p:grpSpPr>
        <p:sp>
          <p:nvSpPr>
            <p:cNvPr id="34" name="CustomShape 21"/>
            <p:cNvSpPr/>
            <p:nvPr/>
          </p:nvSpPr>
          <p:spPr>
            <a:xfrm>
              <a:off x="8040240" y="2914200"/>
              <a:ext cx="2496600" cy="17226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5" name="CustomShape 22"/>
            <p:cNvSpPr/>
            <p:nvPr/>
          </p:nvSpPr>
          <p:spPr>
            <a:xfrm>
              <a:off x="8086680" y="2964600"/>
              <a:ext cx="2403720" cy="1621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53280" bIns="53280" anchor="ctr">
              <a:noAutofit/>
            </a:bodyPr>
            <a:lstStyle/>
            <a:p>
              <a:pPr algn="ctr" defTabSz="1218330">
                <a:lnSpc>
                  <a:spcPct val="90000"/>
                </a:lnSpc>
                <a:spcAft>
                  <a:spcPts val="653"/>
                </a:spcAft>
              </a:pPr>
              <a:r>
                <a:rPr lang="ru-RU" spc="-1" dirty="0">
                  <a:solidFill>
                    <a:srgbClr val="000000"/>
                  </a:solidFill>
                  <a:latin typeface="Arial"/>
                  <a:ea typeface="DejaVu Sans"/>
                </a:rPr>
                <a:t>субсидия по возмещению затрат по оплате труда отдельных категорий граждан </a:t>
              </a:r>
              <a:endParaRPr lang="ru-RU" spc="-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6" name="CustomShape 1"/>
          <p:cNvSpPr/>
          <p:nvPr/>
        </p:nvSpPr>
        <p:spPr>
          <a:xfrm>
            <a:off x="4271799" y="4079812"/>
            <a:ext cx="2491812" cy="171282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37" name="Group 17"/>
          <p:cNvGrpSpPr/>
          <p:nvPr/>
        </p:nvGrpSpPr>
        <p:grpSpPr>
          <a:xfrm>
            <a:off x="4633508" y="4194473"/>
            <a:ext cx="3704365" cy="2197787"/>
            <a:chOff x="4954967" y="3867473"/>
            <a:chExt cx="2519527" cy="1692229"/>
          </a:xfrm>
        </p:grpSpPr>
        <p:sp>
          <p:nvSpPr>
            <p:cNvPr id="38" name="CustomShape 18"/>
            <p:cNvSpPr/>
            <p:nvPr/>
          </p:nvSpPr>
          <p:spPr>
            <a:xfrm>
              <a:off x="4954967" y="3961046"/>
              <a:ext cx="2519527" cy="1423826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0" name="CustomShape 19"/>
            <p:cNvSpPr/>
            <p:nvPr/>
          </p:nvSpPr>
          <p:spPr>
            <a:xfrm>
              <a:off x="5218192" y="3867473"/>
              <a:ext cx="2149726" cy="16922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53280" bIns="53280" anchor="ctr">
              <a:noAutofit/>
            </a:bodyPr>
            <a:lstStyle/>
            <a:p>
              <a:pPr algn="ctr" defTabSz="1218330">
                <a:lnSpc>
                  <a:spcPct val="90000"/>
                </a:lnSpc>
                <a:spcAft>
                  <a:spcPts val="653"/>
                </a:spcAft>
              </a:pPr>
              <a:r>
                <a:rPr lang="ru-RU" spc="-1" dirty="0">
                  <a:solidFill>
                    <a:srgbClr val="000000"/>
                  </a:solidFill>
                  <a:latin typeface="Arial"/>
                  <a:ea typeface="DejaVu Sans"/>
                </a:rPr>
                <a:t>субсидия по возмещению затрат на создание рабочих мест для трудоустройства инвалидов </a:t>
              </a:r>
              <a:endParaRPr lang="ru-RU" spc="-1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41" name="CustomShape 1"/>
          <p:cNvSpPr/>
          <p:nvPr/>
        </p:nvSpPr>
        <p:spPr>
          <a:xfrm>
            <a:off x="8688291" y="4185016"/>
            <a:ext cx="2296876" cy="1712821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42" name="Group 17"/>
          <p:cNvGrpSpPr/>
          <p:nvPr/>
        </p:nvGrpSpPr>
        <p:grpSpPr>
          <a:xfrm>
            <a:off x="8369971" y="4512281"/>
            <a:ext cx="3621900" cy="1865115"/>
            <a:chOff x="5218191" y="3675470"/>
            <a:chExt cx="2519527" cy="1757749"/>
          </a:xfrm>
        </p:grpSpPr>
        <p:sp>
          <p:nvSpPr>
            <p:cNvPr id="43" name="CustomShape 18"/>
            <p:cNvSpPr/>
            <p:nvPr/>
          </p:nvSpPr>
          <p:spPr>
            <a:xfrm>
              <a:off x="5840357" y="3675470"/>
              <a:ext cx="1897361" cy="174617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pPr algn="ctr" defTabSz="1218330"/>
              <a:r>
                <a: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квотирование рабочих мест для трудоустройства граждан, особо нуждающихся в социальной защите   </a:t>
              </a:r>
            </a:p>
          </p:txBody>
        </p:sp>
        <p:sp>
          <p:nvSpPr>
            <p:cNvPr id="44" name="CustomShape 19"/>
            <p:cNvSpPr/>
            <p:nvPr/>
          </p:nvSpPr>
          <p:spPr>
            <a:xfrm>
              <a:off x="5218191" y="3740990"/>
              <a:ext cx="2519527" cy="169222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53280" bIns="53280" anchor="ctr">
              <a:noAutofit/>
            </a:bodyPr>
            <a:lstStyle/>
            <a:p>
              <a:pPr algn="ctr" defTabSz="1218330">
                <a:lnSpc>
                  <a:spcPct val="90000"/>
                </a:lnSpc>
                <a:spcAft>
                  <a:spcPts val="653"/>
                </a:spcAft>
              </a:pPr>
              <a:endParaRPr lang="ru-RU" spc="-1" dirty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896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12780"/>
              </p:ext>
            </p:extLst>
          </p:nvPr>
        </p:nvGraphicFramePr>
        <p:xfrm>
          <a:off x="3214461" y="116114"/>
          <a:ext cx="5436053" cy="646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3" imgW="6867699" imgH="8634833" progId="Word.Document.12">
                  <p:embed/>
                </p:oleObj>
              </mc:Choice>
              <mc:Fallback>
                <p:oleObj name="Документ" r:id="rId3" imgW="6867699" imgH="86348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4461" y="116114"/>
                        <a:ext cx="5436053" cy="6465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522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 4"/>
          <p:cNvSpPr txBox="1">
            <a:spLocks/>
          </p:cNvSpPr>
          <p:nvPr/>
        </p:nvSpPr>
        <p:spPr>
          <a:xfrm>
            <a:off x="11836607" y="5999984"/>
            <a:ext cx="310551" cy="365125"/>
          </a:xfrm>
          <a:prstGeom prst="rect">
            <a:avLst/>
          </a:prstGeom>
        </p:spPr>
        <p:txBody>
          <a:bodyPr vert="horz" lIns="121877" tIns="60938" rIns="121877" bIns="60938" rtlCol="0" anchor="ctr"/>
          <a:lstStyle>
            <a:defPPr>
              <a:defRPr lang="ru-RU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21" y="61926"/>
            <a:ext cx="1885951" cy="74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1648"/>
            <a:ext cx="12192000" cy="27635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51596" y="193563"/>
            <a:ext cx="9381433" cy="861759"/>
          </a:xfrm>
          <a:prstGeom prst="rect">
            <a:avLst/>
          </a:prstGeom>
        </p:spPr>
        <p:txBody>
          <a:bodyPr wrap="square" lIns="121877" tIns="60938" rIns="121877" bIns="60938">
            <a:spAutoFit/>
          </a:bodyPr>
          <a:lstStyle/>
          <a:p>
            <a:pPr algn="ctr" defTabSz="1218540"/>
            <a:r>
              <a:rPr lang="ru-RU" sz="2400" b="1" spc="-1" dirty="0">
                <a:solidFill>
                  <a:srgbClr val="0B58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Работодатели, имеющие право на получение субсидии</a:t>
            </a:r>
            <a:endParaRPr lang="ru-RU" sz="2400" b="1" spc="-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331EC29A-F57A-9C34-3073-DCEE3DFFD2B9}"/>
              </a:ext>
            </a:extLst>
          </p:cNvPr>
          <p:cNvGrpSpPr/>
          <p:nvPr/>
        </p:nvGrpSpPr>
        <p:grpSpPr>
          <a:xfrm>
            <a:off x="1014675" y="1028746"/>
            <a:ext cx="10870447" cy="78927"/>
            <a:chOff x="251520" y="771550"/>
            <a:chExt cx="7128792" cy="72008"/>
          </a:xfrm>
        </p:grpSpPr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2EFBE21B-CDEB-2BC4-A009-72566015BEA4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DD871B40-9F02-5D37-CA78-C6FCE503054F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</p:grpSp>
      <p:sp>
        <p:nvSpPr>
          <p:cNvPr id="44" name="CustomShape 19"/>
          <p:cNvSpPr/>
          <p:nvPr/>
        </p:nvSpPr>
        <p:spPr>
          <a:xfrm>
            <a:off x="8609977" y="4877003"/>
            <a:ext cx="3428771" cy="1795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1026" tIns="71026" rIns="71026" bIns="71026" anchor="ctr">
            <a:noAutofit/>
          </a:bodyPr>
          <a:lstStyle/>
          <a:p>
            <a:pPr algn="ctr" defTabSz="1218540">
              <a:lnSpc>
                <a:spcPct val="90000"/>
              </a:lnSpc>
              <a:spcAft>
                <a:spcPts val="653"/>
              </a:spcAft>
            </a:pPr>
            <a:endParaRPr lang="ru-RU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349" y="1604797"/>
            <a:ext cx="4704523" cy="1436291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marL="457323" indent="-453963" defTabSz="1218540">
              <a:spcBef>
                <a:spcPts val="1335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100" b="1" spc="-1" dirty="0">
                <a:solidFill>
                  <a:srgbClr val="FF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Важно!</a:t>
            </a:r>
            <a:r>
              <a:rPr lang="ru-RU" sz="2100" b="1" spc="-1" dirty="0">
                <a:solidFill>
                  <a:srgbClr val="40404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100" b="1" spc="-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Работодатель должен осуществлять свою деятельность на территории  </a:t>
            </a:r>
            <a:r>
              <a:rPr lang="ru-RU" sz="2100" b="1" spc="-1" dirty="0">
                <a:solidFill>
                  <a:srgbClr val="FF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Ленинградской области </a:t>
            </a:r>
            <a:endParaRPr lang="ru-RU" sz="2100" b="1" spc="-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4427902"/>
              </p:ext>
            </p:extLst>
          </p:nvPr>
        </p:nvGraphicFramePr>
        <p:xfrm>
          <a:off x="4043533" y="1388259"/>
          <a:ext cx="7948336" cy="501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511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88D3C72-CB56-460A-5326-4D840A20C275}"/>
              </a:ext>
            </a:extLst>
          </p:cNvPr>
          <p:cNvSpPr txBox="1">
            <a:spLocks/>
          </p:cNvSpPr>
          <p:nvPr/>
        </p:nvSpPr>
        <p:spPr bwMode="auto">
          <a:xfrm>
            <a:off x="262414" y="213459"/>
            <a:ext cx="9954543" cy="85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103796" tIns="51899" rIns="103796" bIns="5189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defTabSz="1218030"/>
            <a:r>
              <a:rPr lang="ru-RU" sz="27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Субсидия на создание рабочих мест (в т.ч. специальных) для трудоустройства незанятых инвалидов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31EC29A-F57A-9C34-3073-DCEE3DFFD2B9}"/>
              </a:ext>
            </a:extLst>
          </p:cNvPr>
          <p:cNvGrpSpPr/>
          <p:nvPr/>
        </p:nvGrpSpPr>
        <p:grpSpPr>
          <a:xfrm>
            <a:off x="85240" y="1256451"/>
            <a:ext cx="9495928" cy="78927"/>
            <a:chOff x="251520" y="771550"/>
            <a:chExt cx="7128792" cy="7200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2EFBE21B-CDEB-2BC4-A009-72566015BEA4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DD871B40-9F02-5D37-CA78-C6FCE503054F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2551D3-55F1-15E4-D517-CC790B630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16" y="243653"/>
            <a:ext cx="2283277" cy="933323"/>
          </a:xfrm>
          <a:prstGeom prst="rect">
            <a:avLst/>
          </a:prstGeom>
        </p:spPr>
      </p:pic>
      <p:sp>
        <p:nvSpPr>
          <p:cNvPr id="9" name="Скругленный прямоугольник 18">
            <a:extLst>
              <a:ext uri="{FF2B5EF4-FFF2-40B4-BE49-F238E27FC236}">
                <a16:creationId xmlns:a16="http://schemas.microsoft.com/office/drawing/2014/main" xmlns="" id="{9A99FE7F-2582-2BB1-2416-42F1DE70B19A}"/>
              </a:ext>
            </a:extLst>
          </p:cNvPr>
          <p:cNvSpPr/>
          <p:nvPr/>
        </p:nvSpPr>
        <p:spPr>
          <a:xfrm>
            <a:off x="599637" y="1557877"/>
            <a:ext cx="9280097" cy="933323"/>
          </a:xfrm>
          <a:prstGeom prst="roundRect">
            <a:avLst/>
          </a:prstGeom>
          <a:solidFill>
            <a:srgbClr val="DDE9F7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3796" tIns="51899" rIns="103796" bIns="51899">
            <a:spAutoFit/>
          </a:bodyPr>
          <a:lstStyle/>
          <a:p>
            <a:pPr algn="ctr" defTabSz="1218030">
              <a:defRPr/>
            </a:pPr>
            <a:r>
              <a:rPr lang="ru-RU" sz="2400" b="1" i="1" kern="0" dirty="0">
                <a:solidFill>
                  <a:srgbClr val="8DB3E2">
                    <a:lumMod val="50000"/>
                  </a:srgbClr>
                </a:solidFill>
                <a:latin typeface="Verdana" pitchFamily="34" charset="0"/>
                <a:ea typeface="Verdana" pitchFamily="34" charset="0"/>
              </a:rPr>
              <a:t>Работодателю предоставляется субсидия за оборудованное рабочее место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0D2F622-A465-1C61-0F6E-1FEEEB11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00" y="2656387"/>
            <a:ext cx="4404421" cy="3519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C98B4C-2F48-F214-F9D7-90FECF9C9FF1}"/>
              </a:ext>
            </a:extLst>
          </p:cNvPr>
          <p:cNvSpPr txBox="1"/>
          <p:nvPr/>
        </p:nvSpPr>
        <p:spPr>
          <a:xfrm>
            <a:off x="599638" y="6117350"/>
            <a:ext cx="11553959" cy="615551"/>
          </a:xfrm>
          <a:prstGeom prst="rect">
            <a:avLst/>
          </a:prstGeom>
          <a:noFill/>
        </p:spPr>
        <p:txBody>
          <a:bodyPr wrap="square" lIns="121816" tIns="60908" rIns="121816" bIns="60908" rtlCol="0">
            <a:spAutoFit/>
          </a:bodyPr>
          <a:lstStyle/>
          <a:p>
            <a:pPr marL="380636" defTabSz="1218030">
              <a:lnSpc>
                <a:spcPct val="150000"/>
              </a:lnSpc>
              <a:buSzPct val="200000"/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8DB3E2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размере суммы затрат в соответствии с заявкой и сметой </a:t>
            </a:r>
          </a:p>
        </p:txBody>
      </p:sp>
      <p:pic>
        <p:nvPicPr>
          <p:cNvPr id="2" name="Рисунок 1" descr="Изображение выглядит как силуэ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9CABE76-2C90-BC4F-66A8-EF7F28C21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6481" y="1412822"/>
            <a:ext cx="2101275" cy="341902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1DC654A-53C1-6AD6-FD96-69657D26E180}"/>
              </a:ext>
            </a:extLst>
          </p:cNvPr>
          <p:cNvSpPr/>
          <p:nvPr/>
        </p:nvSpPr>
        <p:spPr>
          <a:xfrm>
            <a:off x="4769028" y="2811232"/>
            <a:ext cx="6135365" cy="2320904"/>
          </a:xfrm>
          <a:prstGeom prst="rect">
            <a:avLst/>
          </a:prstGeom>
        </p:spPr>
        <p:txBody>
          <a:bodyPr wrap="square" lIns="103796" tIns="51899" rIns="103796" bIns="51899">
            <a:spAutoFit/>
          </a:bodyPr>
          <a:lstStyle/>
          <a:p>
            <a:pPr marL="1733563" indent="-1733563" defTabSz="1218030">
              <a:lnSpc>
                <a:spcPct val="150000"/>
              </a:lnSpc>
            </a:pPr>
            <a:r>
              <a:rPr lang="ru-RU" sz="27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1 и 2 группы - до </a:t>
            </a:r>
            <a:r>
              <a:rPr lang="ru-RU" sz="53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500</a:t>
            </a:r>
            <a:r>
              <a:rPr lang="ru-RU" sz="27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700" b="1" dirty="0" err="1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т.р</a:t>
            </a:r>
            <a:r>
              <a:rPr lang="ru-RU" sz="27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.</a:t>
            </a:r>
          </a:p>
          <a:p>
            <a:pPr marL="1733563" indent="-1733563" defTabSz="1218030">
              <a:lnSpc>
                <a:spcPct val="150000"/>
              </a:lnSpc>
            </a:pPr>
            <a:r>
              <a:rPr lang="ru-RU" sz="27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3 группа до </a:t>
            </a:r>
            <a:r>
              <a:rPr lang="ru-RU" sz="43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300</a:t>
            </a:r>
            <a:r>
              <a:rPr lang="ru-RU" sz="27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700" b="1" dirty="0" err="1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т.р</a:t>
            </a:r>
            <a:r>
              <a:rPr lang="ru-RU" sz="27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7908" y="5395751"/>
            <a:ext cx="7008777" cy="779700"/>
          </a:xfrm>
          <a:prstGeom prst="rect">
            <a:avLst/>
          </a:prstGeom>
        </p:spPr>
        <p:txBody>
          <a:bodyPr wrap="square" lIns="121826" tIns="60913" rIns="121826" bIns="60913">
            <a:spAutoFit/>
          </a:bodyPr>
          <a:lstStyle/>
          <a:p>
            <a:pPr defTabSz="1217790"/>
            <a:r>
              <a:rPr lang="ru-RU" sz="2100" b="1" dirty="0">
                <a:solidFill>
                  <a:srgbClr val="1F497D"/>
                </a:solidFill>
              </a:rPr>
              <a:t>В 2024 году возмещены затраты за создание 55 рабочих мест на сумму более 15,6 </a:t>
            </a:r>
            <a:r>
              <a:rPr lang="ru-RU" sz="2100" b="1" dirty="0" err="1">
                <a:solidFill>
                  <a:srgbClr val="1F497D"/>
                </a:solidFill>
              </a:rPr>
              <a:t>млн.руб</a:t>
            </a:r>
            <a:r>
              <a:rPr lang="ru-RU" sz="2100" b="1" dirty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3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A033D61-A711-CB97-5E0F-DCBD15B7E734}"/>
              </a:ext>
            </a:extLst>
          </p:cNvPr>
          <p:cNvSpPr txBox="1"/>
          <p:nvPr/>
        </p:nvSpPr>
        <p:spPr>
          <a:xfrm>
            <a:off x="2063552" y="1988852"/>
            <a:ext cx="8256917" cy="3241903"/>
          </a:xfrm>
          <a:prstGeom prst="rect">
            <a:avLst/>
          </a:prstGeom>
          <a:noFill/>
        </p:spPr>
        <p:txBody>
          <a:bodyPr wrap="square" lIns="121834" tIns="60917" rIns="121834" bIns="60917">
            <a:spAutoFit/>
          </a:bodyPr>
          <a:lstStyle/>
          <a:p>
            <a:pPr algn="ctr" defTabSz="1218000"/>
            <a:r>
              <a:rPr lang="ru-RU" sz="2100" b="1" kern="0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ru-RU" sz="21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100" b="1" kern="0" dirty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приобретение </a:t>
            </a:r>
          </a:p>
          <a:p>
            <a:pPr algn="ctr" defTabSz="1218000"/>
            <a:r>
              <a:rPr lang="ru-RU" sz="2100" b="1" kern="0" dirty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оборудования, и создание инфраструктуры </a:t>
            </a:r>
            <a:r>
              <a:rPr lang="ru-RU" sz="21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</a:t>
            </a:r>
          </a:p>
          <a:p>
            <a:pPr algn="ctr" defTabSz="1218000"/>
            <a:r>
              <a:rPr lang="ru-RU" sz="2100" b="1" kern="0" dirty="0">
                <a:solidFill>
                  <a:srgbClr val="1F497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беспрепятственного доступа к рабочему месту, а также </a:t>
            </a:r>
            <a:r>
              <a:rPr lang="ru-RU" sz="37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(адаптация, модернизация)</a:t>
            </a:r>
            <a:r>
              <a:rPr lang="ru-RU" sz="3700" b="1" dirty="0">
                <a:solidFill>
                  <a:srgbClr val="4F81BD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1218000"/>
            <a:r>
              <a:rPr lang="ru-RU" sz="2100" b="1" dirty="0">
                <a:solidFill>
                  <a:srgbClr val="4F81BD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рабочих мест для работников, получивших инвалидность в результате участия в </a:t>
            </a:r>
            <a:r>
              <a:rPr lang="ru-RU" sz="2100" b="1" dirty="0">
                <a:solidFill>
                  <a:srgbClr val="C0504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специальной военной операции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CFE66F0-559E-EF1E-DEFB-8F1C336F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385" y="4511553"/>
            <a:ext cx="2372363" cy="2107739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0D89EFA-D6FE-396A-AAB7-1446F683BE9A}"/>
              </a:ext>
            </a:extLst>
          </p:cNvPr>
          <p:cNvSpPr txBox="1">
            <a:spLocks/>
          </p:cNvSpPr>
          <p:nvPr/>
        </p:nvSpPr>
        <p:spPr bwMode="auto">
          <a:xfrm>
            <a:off x="262613" y="215127"/>
            <a:ext cx="9407263" cy="85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103815" tIns="51908" rIns="103815" bIns="5190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defTabSz="1218240"/>
            <a:r>
              <a:rPr lang="ru-RU" sz="27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Создание рабочих мест (в т.ч. специальных) для трудоустройства незанятых инвалидов</a:t>
            </a:r>
          </a:p>
        </p:txBody>
      </p:sp>
      <p:sp>
        <p:nvSpPr>
          <p:cNvPr id="13" name="Скругленный прямоугольник 18">
            <a:extLst>
              <a:ext uri="{FF2B5EF4-FFF2-40B4-BE49-F238E27FC236}">
                <a16:creationId xmlns:a16="http://schemas.microsoft.com/office/drawing/2014/main" xmlns="" id="{264C97F2-3A5C-466A-5BE1-0F3D524ECB80}"/>
              </a:ext>
            </a:extLst>
          </p:cNvPr>
          <p:cNvSpPr/>
          <p:nvPr/>
        </p:nvSpPr>
        <p:spPr>
          <a:xfrm>
            <a:off x="1262921" y="1370703"/>
            <a:ext cx="8640960" cy="52470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3815" tIns="51908" rIns="103815" bIns="51908">
            <a:spAutoFit/>
          </a:bodyPr>
          <a:lstStyle/>
          <a:p>
            <a:pPr algn="ctr" defTabSz="1218240">
              <a:defRPr/>
            </a:pPr>
            <a:r>
              <a:rPr lang="ru-RU" sz="2400" b="1" i="1" kern="0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rPr>
              <a:t>Работодателю предоставляется субсидия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EC02C21-695E-30C8-AB20-4BB8D8A7E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75" y="116672"/>
            <a:ext cx="2436927" cy="9961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" y="2497458"/>
            <a:ext cx="2427272" cy="312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4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88D3C72-CB56-460A-5326-4D840A20C275}"/>
              </a:ext>
            </a:extLst>
          </p:cNvPr>
          <p:cNvSpPr txBox="1">
            <a:spLocks/>
          </p:cNvSpPr>
          <p:nvPr/>
        </p:nvSpPr>
        <p:spPr bwMode="auto">
          <a:xfrm>
            <a:off x="262369" y="213459"/>
            <a:ext cx="9318800" cy="850260"/>
          </a:xfrm>
          <a:prstGeom prst="rect">
            <a:avLst/>
          </a:prstGeom>
          <a:noFill/>
          <a:ln>
            <a:noFill/>
          </a:ln>
        </p:spPr>
        <p:txBody>
          <a:bodyPr vert="horz" wrap="square" lIns="103828" tIns="51915" rIns="103828" bIns="5191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defTabSz="1218510"/>
            <a:r>
              <a:rPr lang="ru-RU" sz="2400" b="1" i="1" dirty="0">
                <a:solidFill>
                  <a:srgbClr val="4F81BD">
                    <a:lumMod val="75000"/>
                  </a:srgbClr>
                </a:solidFill>
                <a:latin typeface="Verdana" pitchFamily="34" charset="0"/>
                <a:ea typeface="Verdana" pitchFamily="34" charset="0"/>
              </a:rPr>
              <a:t>Субсидия на частичное возмещение расходов на заработную плату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31EC29A-F57A-9C34-3073-DCEE3DFFD2B9}"/>
              </a:ext>
            </a:extLst>
          </p:cNvPr>
          <p:cNvGrpSpPr/>
          <p:nvPr/>
        </p:nvGrpSpPr>
        <p:grpSpPr>
          <a:xfrm>
            <a:off x="85240" y="1256435"/>
            <a:ext cx="9495928" cy="78927"/>
            <a:chOff x="251520" y="771550"/>
            <a:chExt cx="7128792" cy="7200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2EFBE21B-CDEB-2BC4-A009-72566015BEA4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DD871B40-9F02-5D37-CA78-C6FCE503054F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2551D3-55F1-15E4-D517-CC790B630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16" y="243653"/>
            <a:ext cx="2283277" cy="9333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C98B4C-2F48-F214-F9D7-90FECF9C9FF1}"/>
              </a:ext>
            </a:extLst>
          </p:cNvPr>
          <p:cNvSpPr txBox="1"/>
          <p:nvPr/>
        </p:nvSpPr>
        <p:spPr>
          <a:xfrm>
            <a:off x="599622" y="6084239"/>
            <a:ext cx="11553959" cy="615540"/>
          </a:xfrm>
          <a:prstGeom prst="rect">
            <a:avLst/>
          </a:prstGeom>
          <a:noFill/>
        </p:spPr>
        <p:txBody>
          <a:bodyPr wrap="square" lIns="121848" tIns="60924" rIns="121848" bIns="60924" rtlCol="0">
            <a:spAutoFit/>
          </a:bodyPr>
          <a:lstStyle/>
          <a:p>
            <a:pPr marL="380748" defTabSz="1218390">
              <a:lnSpc>
                <a:spcPct val="150000"/>
              </a:lnSpc>
              <a:buSzPct val="200000"/>
            </a:pPr>
            <a:endParaRPr lang="ru-RU" sz="2100" b="1" dirty="0">
              <a:solidFill>
                <a:srgbClr val="8DB3E2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9" y="1412776"/>
            <a:ext cx="5952660" cy="19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5" y="1486724"/>
            <a:ext cx="1070108" cy="134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88288" y="1604799"/>
            <a:ext cx="3314005" cy="1107933"/>
          </a:xfrm>
          <a:prstGeom prst="rect">
            <a:avLst/>
          </a:prstGeom>
        </p:spPr>
        <p:txBody>
          <a:bodyPr wrap="square" lIns="121858" tIns="60929" rIns="121858" bIns="60929">
            <a:spAutoFit/>
          </a:bodyPr>
          <a:lstStyle/>
          <a:p>
            <a:pPr defTabSz="1218390">
              <a:buClr>
                <a:srgbClr val="2DA2BF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С 01.01.2025 года – </a:t>
            </a:r>
            <a:r>
              <a:rPr lang="ru-RU" sz="1600" b="1" dirty="0">
                <a:solidFill>
                  <a:srgbClr val="C00000"/>
                </a:solidFill>
              </a:rPr>
              <a:t>23 800 </a:t>
            </a:r>
            <a:r>
              <a:rPr lang="ru-RU" sz="1600" dirty="0">
                <a:solidFill>
                  <a:srgbClr val="1F497D"/>
                </a:solidFill>
              </a:rPr>
              <a:t>рублей</a:t>
            </a:r>
          </a:p>
          <a:p>
            <a:pPr defTabSz="1218390">
              <a:buClr>
                <a:srgbClr val="2DA2BF"/>
              </a:buClr>
              <a:defRPr/>
            </a:pPr>
            <a:r>
              <a:rPr lang="ru-RU" sz="1600" dirty="0">
                <a:solidFill>
                  <a:srgbClr val="1F497D"/>
                </a:solidFill>
              </a:rPr>
              <a:t>В размере МРЗП +30,2% = </a:t>
            </a:r>
            <a:r>
              <a:rPr lang="ru-RU" sz="1600" b="1" dirty="0">
                <a:solidFill>
                  <a:srgbClr val="C00000"/>
                </a:solidFill>
              </a:rPr>
              <a:t>30 987,6 </a:t>
            </a:r>
            <a:r>
              <a:rPr lang="ru-RU" sz="1600" dirty="0">
                <a:solidFill>
                  <a:srgbClr val="1F497D"/>
                </a:solidFill>
              </a:rPr>
              <a:t>рублей</a:t>
            </a:r>
            <a:r>
              <a:rPr lang="ru-RU" sz="1600" b="1" dirty="0">
                <a:solidFill>
                  <a:srgbClr val="1F497D"/>
                </a:solidFill>
              </a:rPr>
              <a:t> </a:t>
            </a:r>
            <a:r>
              <a:rPr lang="ru-RU" sz="1600" dirty="0">
                <a:solidFill>
                  <a:srgbClr val="1F497D"/>
                </a:solidFill>
              </a:rPr>
              <a:t>в мес.</a:t>
            </a:r>
          </a:p>
          <a:p>
            <a:pPr defTabSz="1218390">
              <a:buClr>
                <a:srgbClr val="2DA2BF"/>
              </a:buClr>
              <a:defRPr/>
            </a:pPr>
            <a:endParaRPr lang="ru-RU" sz="1600" dirty="0">
              <a:solidFill>
                <a:srgbClr val="1F497D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" y="1821831"/>
            <a:ext cx="601133" cy="56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8" y="3366654"/>
            <a:ext cx="2503701" cy="194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7" y="5481003"/>
            <a:ext cx="3057185" cy="11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77" y="3602535"/>
            <a:ext cx="2264211" cy="14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64" y="5336462"/>
            <a:ext cx="4320481" cy="12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006" y="3499641"/>
            <a:ext cx="1686321" cy="16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59" y="5286159"/>
            <a:ext cx="3492036" cy="129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5" y="3042947"/>
            <a:ext cx="1908804" cy="190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46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31EC29A-F57A-9C34-3073-DCEE3DFFD2B9}"/>
              </a:ext>
            </a:extLst>
          </p:cNvPr>
          <p:cNvGrpSpPr/>
          <p:nvPr/>
        </p:nvGrpSpPr>
        <p:grpSpPr>
          <a:xfrm>
            <a:off x="344488" y="730378"/>
            <a:ext cx="9495928" cy="78927"/>
            <a:chOff x="251520" y="771550"/>
            <a:chExt cx="7128792" cy="7200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2EFBE21B-CDEB-2BC4-A009-72566015BEA4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DD871B40-9F02-5D37-CA78-C6FCE503054F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noFill/>
            <a:ln w="28575" cap="flat" cmpd="sng" algn="ctr">
              <a:solidFill>
                <a:srgbClr val="8DB3E2">
                  <a:lumMod val="75000"/>
                </a:srgbClr>
              </a:solidFill>
              <a:prstDash val="solid"/>
            </a:ln>
            <a:effectLst/>
          </p:spPr>
        </p:cxn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22551D3-55F1-15E4-D517-CC790B630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40910"/>
            <a:ext cx="2283277" cy="854831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534175" y="3746880"/>
            <a:ext cx="8076979" cy="2592288"/>
          </a:xfrm>
        </p:spPr>
        <p:txBody>
          <a:bodyPr>
            <a:normAutofit/>
          </a:bodyPr>
          <a:lstStyle/>
          <a:p>
            <a:r>
              <a:rPr lang="ru-RU" sz="1400" cap="non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правительства ЛО от 3.12.2024 № 855</a:t>
            </a:r>
            <a:r>
              <a:rPr lang="en-US" sz="1400" cap="none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cap="non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«Об утверждении Порядка предоставления субсидий из областного бюджета Ленинградской области на возмещение затрат на оплату труда трудоустроенных определенных категорий граждан, на доплату за наставничество»</a:t>
            </a:r>
            <a:endParaRPr lang="ru-RU" sz="1400" cap="none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555892" y="2118236"/>
            <a:ext cx="7776864" cy="798843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постановление Правительства ЛО от 8.11.2024 № 783</a:t>
            </a:r>
            <a:r>
              <a:rPr lang="en-US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«Об утверждении Порядка предоставления субсидий из областного бюджета Ленинградской области на возмещение затрат на создание рабочих мест для трудоустройства инвалидов»</a:t>
            </a:r>
            <a:endParaRPr lang="ru-RU" sz="1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95526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467" y="140909"/>
            <a:ext cx="8329119" cy="492443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020"/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НОВАЦИИ В ЗАКОНОДАТЕЛЬСТВЕ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8438" y="1138687"/>
            <a:ext cx="6016147" cy="415492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just" defTabSz="1219020">
              <a:spcBef>
                <a:spcPct val="20000"/>
              </a:spcBef>
            </a:pPr>
            <a:r>
              <a:rPr lang="ru-RU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1 января 2025 года </a:t>
            </a:r>
            <a:r>
              <a:rPr lang="ru-RU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вступили в силу: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30" y="1844130"/>
            <a:ext cx="872508" cy="108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45" y="3621023"/>
            <a:ext cx="864151" cy="107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4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91" y="1467638"/>
            <a:ext cx="11401508" cy="9642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НАС ЖДЕТ РАБОТА В СИСТЕМЕ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2471" y="4055168"/>
            <a:ext cx="5753928" cy="205218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6372707"/>
            <a:ext cx="12192000" cy="494628"/>
            <a:chOff x="0" y="4779529"/>
            <a:chExt cx="9144000" cy="37097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779529"/>
              <a:ext cx="6995442" cy="37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79"/>
            <a:stretch/>
          </p:blipFill>
          <p:spPr bwMode="auto">
            <a:xfrm rot="10800000">
              <a:off x="6204456" y="4779530"/>
              <a:ext cx="2939544" cy="37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57" y="2697213"/>
            <a:ext cx="960187" cy="10031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DA6ECA-9AC8-E7C1-9C88-649D85AE7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-5278"/>
          <a:stretch/>
        </p:blipFill>
        <p:spPr>
          <a:xfrm>
            <a:off x="4240773" y="198518"/>
            <a:ext cx="3641307" cy="590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656" y="2697212"/>
            <a:ext cx="3449457" cy="2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6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06B2C7-E5B8-3539-0125-340050407935}"/>
              </a:ext>
            </a:extLst>
          </p:cNvPr>
          <p:cNvSpPr/>
          <p:nvPr/>
        </p:nvSpPr>
        <p:spPr>
          <a:xfrm>
            <a:off x="0" y="1287512"/>
            <a:ext cx="12192000" cy="5570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718" rIns="91370" bIns="45718"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DA6ECA-9AC8-E7C1-9C88-649D85AE7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8" b="-5278"/>
          <a:stretch/>
        </p:blipFill>
        <p:spPr>
          <a:xfrm>
            <a:off x="4122201" y="167033"/>
            <a:ext cx="3641307" cy="59019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1280" y="2050192"/>
            <a:ext cx="10909189" cy="470051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vert="horz" lIns="91370" tIns="45718" rIns="91370" bIns="4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/>
          </a:p>
          <a:p>
            <a:pPr algn="just"/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РАБОТА В ЭБ (ОТБОР, СОГЛАШЕНИЯ)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БЕЗ КОМИССИИ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ВСЕ В ЭЛЕКТРОННОМ ВИДЕ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ВОЗМЕЩЕНИЕ ЗАТРАТ В ПРЕДЕЛАХ ТЕКУЩЕГО ГОДА </a:t>
            </a:r>
          </a:p>
          <a:p>
            <a:pPr algn="ctr"/>
            <a:r>
              <a:rPr lang="ru-RU" sz="3600" b="1" dirty="0">
                <a:solidFill>
                  <a:srgbClr val="00B050"/>
                </a:solidFill>
              </a:rPr>
              <a:t>И ЗА ПРЕДШЕСТВУЮЩИЙ ПЕРИОД</a:t>
            </a:r>
          </a:p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54" y="2207881"/>
            <a:ext cx="182353" cy="379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987" y="4208406"/>
            <a:ext cx="182896" cy="3840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53" y="5178466"/>
            <a:ext cx="182896" cy="384081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537782" y="1436103"/>
            <a:ext cx="7257387" cy="582884"/>
          </a:xfrm>
          <a:prstGeom prst="rect">
            <a:avLst/>
          </a:prstGeom>
        </p:spPr>
        <p:txBody>
          <a:bodyPr vert="horz" lIns="91370" tIns="45718" rIns="91370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100" b="1" dirty="0">
                <a:solidFill>
                  <a:srgbClr val="002060"/>
                </a:solidFill>
              </a:rPr>
              <a:t>Новшества в законодательстве 2025 года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827" y="3220897"/>
            <a:ext cx="18289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7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372707"/>
            <a:ext cx="12192000" cy="494628"/>
            <a:chOff x="0" y="4779529"/>
            <a:chExt cx="9144000" cy="37097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779529"/>
              <a:ext cx="6995442" cy="37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79"/>
            <a:stretch/>
          </p:blipFill>
          <p:spPr bwMode="auto">
            <a:xfrm rot="10800000">
              <a:off x="6204456" y="4779530"/>
              <a:ext cx="2939544" cy="37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2551D3-55F1-15E4-D517-CC790B630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9" y="168678"/>
            <a:ext cx="1712459" cy="64112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83579" y="1074243"/>
            <a:ext cx="5326604" cy="1277271"/>
          </a:xfrm>
          <a:prstGeom prst="rect">
            <a:avLst/>
          </a:prstGeom>
        </p:spPr>
        <p:txBody>
          <a:bodyPr wrap="square" lIns="91370" tIns="45718" rIns="91370" bIns="45718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1256" y="1681918"/>
            <a:ext cx="6522344" cy="255454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lIns="91370" tIns="45718" rIns="91370" bIns="45718">
            <a:spAutoFit/>
          </a:bodyPr>
          <a:lstStyle/>
          <a:p>
            <a:pPr algn="ctr"/>
            <a:r>
              <a:rPr lang="ru-RU" sz="2000" dirty="0"/>
              <a:t>С 1 января 2025 г. </a:t>
            </a:r>
          </a:p>
          <a:p>
            <a:pPr algn="ctr"/>
            <a:r>
              <a:rPr lang="ru-RU" sz="2000" dirty="0"/>
              <a:t>комитет финансов </a:t>
            </a:r>
          </a:p>
          <a:p>
            <a:pPr algn="ctr"/>
            <a:r>
              <a:rPr lang="ru-RU" sz="2000" dirty="0"/>
              <a:t>будет осуществлять постановку на учет</a:t>
            </a:r>
          </a:p>
          <a:p>
            <a:pPr algn="ctr"/>
            <a:r>
              <a:rPr lang="ru-RU" sz="2000" dirty="0"/>
              <a:t>бюджетных обязательств по предоставлению субсидий </a:t>
            </a:r>
            <a:r>
              <a:rPr lang="ru-RU" sz="2000" dirty="0">
                <a:solidFill>
                  <a:srgbClr val="FF0000"/>
                </a:solidFill>
              </a:rPr>
              <a:t>только на основании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соглашений, заключенных в форме электронного документа </a:t>
            </a:r>
            <a:r>
              <a:rPr lang="ru-RU" sz="2000" dirty="0"/>
              <a:t>- иные документы-</a:t>
            </a:r>
          </a:p>
          <a:p>
            <a:pPr algn="ctr"/>
            <a:r>
              <a:rPr lang="ru-RU" sz="2000" dirty="0"/>
              <a:t>основания к исполнению не принимаются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61095" y="168679"/>
            <a:ext cx="10521351" cy="7543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ТРЕБОВАНИЯ БЮДЖЕТНОГО КОДЕКСА</a:t>
            </a:r>
          </a:p>
        </p:txBody>
      </p:sp>
    </p:spTree>
    <p:extLst>
      <p:ext uri="{BB962C8B-B14F-4D97-AF65-F5344CB8AC3E}">
        <p14:creationId xmlns:p14="http://schemas.microsoft.com/office/powerpoint/2010/main" val="636691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1444</TotalTime>
  <Words>349</Words>
  <Application>Microsoft Office PowerPoint</Application>
  <PresentationFormat>Произвольный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Тема Office</vt:lpstr>
      <vt:lpstr>5_Тема Office</vt:lpstr>
      <vt:lpstr>7_Тема Office</vt:lpstr>
      <vt:lpstr>8_Тема Office</vt:lpstr>
      <vt:lpstr>9_Тема Office</vt:lpstr>
      <vt:lpstr>10_Тема Office</vt:lpstr>
      <vt:lpstr>11_Тема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постановление правительства ЛО от 3.12.2024 № 855 «Об утверждении Порядка предоставления субсидий из областного бюджета Ленинградской области на возмещение затрат на оплату труда трудоустроенных определенных категорий граждан, на доплату за наставничество»</vt:lpstr>
      <vt:lpstr>НАС ЖДЕТ РАБОТА В СИСТЕМЕ </vt:lpstr>
      <vt:lpstr>Презентация PowerPoint</vt:lpstr>
      <vt:lpstr>ТРЕБОВАНИЯ БЮДЖЕТНОГО КОДЕКСА</vt:lpstr>
      <vt:lpstr>Презентация PowerPoint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региональные НПА</dc:title>
  <dc:creator>Давыдова Алиса Сергеевна</dc:creator>
  <cp:lastModifiedBy>Вячеслав Юрьевич Поляков</cp:lastModifiedBy>
  <cp:revision>48</cp:revision>
  <cp:lastPrinted>2025-01-30T11:31:34Z</cp:lastPrinted>
  <dcterms:created xsi:type="dcterms:W3CDTF">2024-12-05T12:07:22Z</dcterms:created>
  <dcterms:modified xsi:type="dcterms:W3CDTF">2025-01-30T11:44:31Z</dcterms:modified>
</cp:coreProperties>
</file>